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1pPr>
    <a:lvl2pPr marL="0" marR="0" indent="457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2pPr>
    <a:lvl3pPr marL="0" marR="0" indent="914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3pPr>
    <a:lvl4pPr marL="0" marR="0" indent="1371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4pPr>
    <a:lvl5pPr marL="0" marR="0" indent="18288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5pPr>
    <a:lvl6pPr marL="0" marR="0" indent="22860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6pPr>
    <a:lvl7pPr marL="0" marR="0" indent="27432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7pPr>
    <a:lvl8pPr marL="0" marR="0" indent="32004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8pPr>
    <a:lvl9pPr marL="0" marR="0" indent="365760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5E5E5E"/>
        </a:fontRef>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Medium"/>
          <a:ea typeface="Graphik Medium"/>
          <a:cs typeface="Graphik Medium"/>
        </a:font>
        <a:srgbClr val="5E5E5E"/>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rgbClr val="5E5E5E"/>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1">
              <a:satOff val="3942"/>
              <a:lumOff val="17322"/>
            </a:schemeClr>
          </a:solidFill>
        </a:fill>
      </a:tcStyle>
    </a:firstRow>
  </a:tblStyle>
  <a:tblStyle styleId="{EEE7283C-3CF3-47DC-8721-378D4A62B228}" styleName="">
    <a:tblBg/>
    <a:wholeTbl>
      <a:tcTxStyle b="off" i="off">
        <a:font>
          <a:latin typeface="Graphik Medium"/>
          <a:ea typeface="Graphik Medium"/>
          <a:cs typeface="Graphik Medium"/>
        </a:font>
        <a:schemeClr val="accent6"/>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F0EAF0"/>
          </a:solidFill>
        </a:fill>
      </a:tcStyle>
    </a:band2H>
    <a:firstCol>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25400" cap="flat">
              <a:solidFill>
                <a:srgbClr val="084F64"/>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Graphik Medium"/>
          <a:ea typeface="Graphik Medium"/>
          <a:cs typeface="Graphik Medium"/>
        </a:font>
        <a:schemeClr val="accent6"/>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84F64"/>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chemeClr val="accent6"/>
        </a:fontRef>
        <a:schemeClr val="accent6"/>
      </a:tcTxStyle>
      <a:tcStyle>
        <a:tcBdr>
          <a:left>
            <a:ln w="12700" cap="flat">
              <a:solidFill>
                <a:srgbClr val="084F64"/>
              </a:solidFill>
              <a:prstDash val="solid"/>
              <a:miter lim="400000"/>
            </a:ln>
          </a:left>
          <a:right>
            <a:ln w="12700" cap="flat">
              <a:solidFill>
                <a:srgbClr val="084F64"/>
              </a:solidFill>
              <a:prstDash val="solid"/>
              <a:miter lim="400000"/>
            </a:ln>
          </a:right>
          <a:top>
            <a:ln w="12700" cap="flat">
              <a:solidFill>
                <a:srgbClr val="000000"/>
              </a:solidFill>
              <a:prstDash val="solid"/>
              <a:miter lim="400000"/>
            </a:ln>
          </a:top>
          <a:bottom>
            <a:ln w="25400" cap="flat">
              <a:solidFill>
                <a:srgbClr val="084F64"/>
              </a:solidFill>
              <a:prstDash val="solid"/>
              <a:miter lim="400000"/>
            </a:ln>
          </a:bottom>
          <a:insideH>
            <a:ln w="12700" cap="flat">
              <a:solidFill>
                <a:srgbClr val="084F64"/>
              </a:solidFill>
              <a:prstDash val="solid"/>
              <a:miter lim="400000"/>
            </a:ln>
          </a:insideH>
          <a:insideV>
            <a:ln w="12700" cap="flat">
              <a:solidFill>
                <a:srgbClr val="084F64"/>
              </a:solidFill>
              <a:prstDash val="solid"/>
              <a:miter lim="400000"/>
            </a:ln>
          </a:insideV>
        </a:tcBdr>
        <a:fill>
          <a:solidFill>
            <a:schemeClr val="accent6">
              <a:hueOff val="-35454"/>
              <a:satOff val="2115"/>
              <a:lumOff val="45487"/>
            </a:schemeClr>
          </a:solidFill>
        </a:fill>
      </a:tcStyle>
    </a:firstRow>
  </a:tblStyle>
  <a:tblStyle styleId="{CF821DB8-F4EB-4A41-A1BA-3FCAFE7338EE}" styleName="">
    <a:tblBg/>
    <a:wholeTb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wholeTbl>
    <a:band2H>
      <a:tcTxStyle b="def" i="def"/>
      <a:tcStyle>
        <a:tcBdr/>
        <a:fill>
          <a:solidFill>
            <a:srgbClr val="EBEBEB"/>
          </a:solidFill>
        </a:fill>
      </a:tcStyle>
    </a:band2H>
    <a:firstCol>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25400" cap="flat">
              <a:solidFill>
                <a:srgbClr val="3D3E3E"/>
              </a:solidFill>
              <a:prstDash val="solid"/>
              <a:miter lim="400000"/>
            </a:ln>
          </a:right>
          <a:top>
            <a:ln w="127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Col>
    <a:la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25400" cap="flat">
              <a:solidFill>
                <a:srgbClr val="3D3E3E"/>
              </a:solidFill>
              <a:prstDash val="solid"/>
              <a:miter lim="400000"/>
            </a:ln>
          </a:top>
          <a:bottom>
            <a:ln w="127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noFill/>
        </a:fill>
      </a:tcStyle>
    </a:lastRow>
    <a:firstRow>
      <a:tcTxStyle b="off" i="off">
        <a:font>
          <a:latin typeface="Graphik Medium"/>
          <a:ea typeface="Graphik Medium"/>
          <a:cs typeface="Graphik Medium"/>
        </a:font>
        <a:srgbClr val="2E4E61"/>
      </a:tcTxStyle>
      <a:tcStyle>
        <a:tcBdr>
          <a:left>
            <a:ln w="12700" cap="flat">
              <a:solidFill>
                <a:srgbClr val="3D3E3E"/>
              </a:solidFill>
              <a:prstDash val="solid"/>
              <a:miter lim="400000"/>
            </a:ln>
          </a:left>
          <a:right>
            <a:ln w="12700" cap="flat">
              <a:solidFill>
                <a:srgbClr val="3D3E3E"/>
              </a:solidFill>
              <a:prstDash val="solid"/>
              <a:miter lim="400000"/>
            </a:ln>
          </a:right>
          <a:top>
            <a:ln w="12700" cap="flat">
              <a:solidFill>
                <a:srgbClr val="3D3E3E"/>
              </a:solidFill>
              <a:prstDash val="solid"/>
              <a:miter lim="400000"/>
            </a:ln>
          </a:top>
          <a:bottom>
            <a:ln w="25400" cap="flat">
              <a:solidFill>
                <a:srgbClr val="3D3E3E"/>
              </a:solidFill>
              <a:prstDash val="solid"/>
              <a:miter lim="400000"/>
            </a:ln>
          </a:bottom>
          <a:insideH>
            <a:ln w="12700" cap="flat">
              <a:solidFill>
                <a:srgbClr val="3D3E3E"/>
              </a:solidFill>
              <a:prstDash val="solid"/>
              <a:miter lim="400000"/>
            </a:ln>
          </a:insideH>
          <a:insideV>
            <a:ln w="12700" cap="flat">
              <a:solidFill>
                <a:srgbClr val="3D3E3E"/>
              </a:solidFill>
              <a:prstDash val="solid"/>
              <a:miter lim="400000"/>
            </a:ln>
          </a:insideV>
        </a:tcBdr>
        <a:fill>
          <a:solidFill>
            <a:srgbClr val="DBE6A5"/>
          </a:solidFill>
        </a:fill>
      </a:tcStyle>
    </a:firstRow>
  </a:tblStyle>
  <a:tblStyle styleId="{33BA23B1-9221-436E-865A-0063620EA4FD}"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wholeTbl>
    <a:band2H>
      <a:tcTxStyle b="def" i="def"/>
      <a:tcStyle>
        <a:tcBdr/>
        <a:fill>
          <a:solidFill>
            <a:srgbClr val="FFFFFF"/>
          </a:solidFill>
        </a:fill>
      </a:tcStyle>
    </a:band2H>
    <a:firstCol>
      <a:tcTxStyle b="off" i="off">
        <a:font>
          <a:latin typeface="Graphik Medium"/>
          <a:ea typeface="Graphik Medium"/>
          <a:cs typeface="Graphik Medium"/>
        </a:font>
        <a:srgbClr val="5E5E5E"/>
      </a:tcTxStyle>
      <a:tcStyle>
        <a:tcBdr>
          <a:left>
            <a:ln w="12700" cap="flat">
              <a:solidFill>
                <a:srgbClr val="5C526A"/>
              </a:solidFill>
              <a:prstDash val="solid"/>
              <a:miter lim="400000"/>
            </a:ln>
          </a:left>
          <a:right>
            <a:ln w="254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CB5B2"/>
          </a:solidFill>
        </a:fill>
      </a:tcStyle>
    </a:firstCol>
    <a:lastRow>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25400" cap="flat">
              <a:solidFill>
                <a:srgbClr val="5E5E5E"/>
              </a:solidFill>
              <a:prstDash val="solid"/>
              <a:miter lim="400000"/>
            </a:ln>
          </a:top>
          <a:bottom>
            <a:ln w="12700" cap="flat">
              <a:solidFill>
                <a:srgbClr val="5C526A"/>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3B3B3B"/>
              </a:solidFill>
              <a:prstDash val="solid"/>
              <a:miter lim="400000"/>
            </a:ln>
          </a:left>
          <a:right>
            <a:ln w="12700" cap="flat">
              <a:solidFill>
                <a:srgbClr val="3B3B3B"/>
              </a:solidFill>
              <a:prstDash val="solid"/>
              <a:miter lim="400000"/>
            </a:ln>
          </a:right>
          <a:top>
            <a:ln w="12700" cap="flat">
              <a:solidFill>
                <a:srgbClr val="5C526A"/>
              </a:solidFill>
              <a:prstDash val="solid"/>
              <a:miter lim="400000"/>
            </a:ln>
          </a:top>
          <a:bottom>
            <a:ln w="25400" cap="flat">
              <a:solidFill>
                <a:srgbClr val="3B3B3B"/>
              </a:solidFill>
              <a:prstDash val="solid"/>
              <a:miter lim="400000"/>
            </a:ln>
          </a:bottom>
          <a:insideH>
            <a:ln w="12700" cap="flat">
              <a:solidFill>
                <a:srgbClr val="3B3B3B"/>
              </a:solidFill>
              <a:prstDash val="solid"/>
              <a:miter lim="400000"/>
            </a:ln>
          </a:insideH>
          <a:insideV>
            <a:ln w="12700" cap="flat">
              <a:solidFill>
                <a:srgbClr val="3B3B3B"/>
              </a:solidFill>
              <a:prstDash val="solid"/>
              <a:miter lim="400000"/>
            </a:ln>
          </a:insideV>
        </a:tcBdr>
        <a:fill>
          <a:solidFill>
            <a:srgbClr val="C16E6A"/>
          </a:solidFill>
        </a:fill>
      </a:tcStyle>
    </a:firstRow>
  </a:tblStyle>
  <a:tblStyle styleId="{2708684C-4D16-4618-839F-0558EEFCDFE6}" styleName="">
    <a:tblBg/>
    <a:wholeTbl>
      <a:tcTxStyle b="off" i="off">
        <a:font>
          <a:latin typeface="Graphik Medium"/>
          <a:ea typeface="Graphik Medium"/>
          <a:cs typeface="Graphik Medium"/>
        </a:font>
        <a:srgbClr val="5E5E5E"/>
      </a:tcTxStyle>
      <a:tcStyle>
        <a:tcBdr>
          <a:left>
            <a:ln w="12700" cap="flat">
              <a:solidFill>
                <a:srgbClr val="5E5E5E"/>
              </a:solidFill>
              <a:prstDash val="solid"/>
              <a:miter lim="400000"/>
            </a:ln>
          </a:left>
          <a:right>
            <a:ln w="12700" cap="flat">
              <a:solidFill>
                <a:srgbClr val="5E5E5E"/>
              </a:solidFill>
              <a:prstDash val="solid"/>
              <a:miter lim="400000"/>
            </a:ln>
          </a:right>
          <a:top>
            <a:ln w="12700" cap="flat">
              <a:solidFill>
                <a:srgbClr val="5E5E5E"/>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CDCECC"/>
          </a:solidFill>
        </a:fill>
      </a:tcStyle>
    </a:wholeTbl>
    <a:band2H>
      <a:tcTxStyle b="def" i="def"/>
      <a:tcStyle>
        <a:tcBdr/>
        <a:fill>
          <a:solidFill>
            <a:srgbClr val="EDEEEE"/>
          </a:solidFill>
        </a:fill>
      </a:tcStyle>
    </a:band2H>
    <a:firstCol>
      <a:tcTxStyle b="off" i="off">
        <a:font>
          <a:latin typeface="Graphik Medium"/>
          <a:ea typeface="Graphik Medium"/>
          <a:cs typeface="Graphik Medium"/>
        </a:font>
        <a:srgbClr val="FFFFFF"/>
      </a:tcTxStyle>
      <a:tcStyle>
        <a:tcBdr>
          <a:left>
            <a:ln w="12700" cap="flat">
              <a:solidFill>
                <a:srgbClr val="5E5E5E"/>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D2F24"/>
          </a:solidFill>
        </a:fill>
      </a:tcStyle>
    </a:firstCol>
    <a:la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5E5E5E"/>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5E5E5E"/>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jpeg>
</file>

<file path=ppt/media/image1.png>
</file>

<file path=ppt/media/image1.tif>
</file>

<file path=ppt/media/image10.tif>
</file>

<file path=ppt/media/image2.jpeg>
</file>

<file path=ppt/media/image2.png>
</file>

<file path=ppt/media/image2.tif>
</file>

<file path=ppt/media/image3.jpeg>
</file>

<file path=ppt/media/image3.png>
</file>

<file path=ppt/media/image3.tif>
</file>

<file path=ppt/media/image4.tif>
</file>

<file path=ppt/media/image5.tif>
</file>

<file path=ppt/media/image6.tif>
</file>

<file path=ppt/media/image7.tif>
</file>

<file path=ppt/media/image8.tif>
</file>

<file path=ppt/media/image9.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12" name="Shape 212"/>
          <p:cNvSpPr/>
          <p:nvPr>
            <p:ph type="sldImg"/>
          </p:nvPr>
        </p:nvSpPr>
        <p:spPr>
          <a:xfrm>
            <a:off x="1143000" y="685800"/>
            <a:ext cx="4572000" cy="3429000"/>
          </a:xfrm>
          <a:prstGeom prst="rect">
            <a:avLst/>
          </a:prstGeom>
        </p:spPr>
        <p:txBody>
          <a:bodyPr/>
          <a:lstStyle/>
          <a:p>
            <a:pPr/>
          </a:p>
        </p:txBody>
      </p:sp>
      <p:sp>
        <p:nvSpPr>
          <p:cNvPr id="213" name="Shape 21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5" name="Topic"/>
          <p:cNvSpPr txBox="1"/>
          <p:nvPr>
            <p:ph type="body" sz="quarter" idx="21" hasCustomPrompt="1"/>
          </p:nvPr>
        </p:nvSpPr>
        <p:spPr>
          <a:xfrm>
            <a:off x="1181100" y="12364718"/>
            <a:ext cx="4965700" cy="467107"/>
          </a:xfrm>
          <a:prstGeom prst="rect">
            <a:avLst/>
          </a:prstGeom>
        </p:spPr>
        <p:txBody>
          <a:bodyPr anchor="t"/>
          <a:lstStyle>
            <a:lvl1pPr>
              <a:defRPr b="0" cap="all" spc="88" sz="2200"/>
            </a:lvl1pPr>
          </a:lstStyle>
          <a:p>
            <a:pPr/>
            <a:r>
              <a:t>Topic</a:t>
            </a:r>
          </a:p>
        </p:txBody>
      </p:sp>
      <p:sp>
        <p:nvSpPr>
          <p:cNvPr id="16" name="Location"/>
          <p:cNvSpPr txBox="1"/>
          <p:nvPr>
            <p:ph type="body" sz="quarter" idx="22" hasCustomPrompt="1"/>
          </p:nvPr>
        </p:nvSpPr>
        <p:spPr>
          <a:xfrm>
            <a:off x="18237200" y="12364718"/>
            <a:ext cx="4965700" cy="467107"/>
          </a:xfrm>
          <a:prstGeom prst="rect">
            <a:avLst/>
          </a:prstGeom>
        </p:spPr>
        <p:txBody>
          <a:bodyPr anchor="t"/>
          <a:lstStyle>
            <a:lvl1pPr>
              <a:defRPr b="0" cap="all" spc="88" sz="2200"/>
            </a:lvl1pPr>
          </a:lstStyle>
          <a:p>
            <a:pPr/>
            <a:r>
              <a:t>Location</a:t>
            </a:r>
          </a:p>
        </p:txBody>
      </p:sp>
      <p:sp>
        <p:nvSpPr>
          <p:cNvPr id="17" name="Author and Date"/>
          <p:cNvSpPr txBox="1"/>
          <p:nvPr>
            <p:ph type="body" sz="quarter" idx="23" hasCustomPrompt="1"/>
          </p:nvPr>
        </p:nvSpPr>
        <p:spPr>
          <a:xfrm>
            <a:off x="6946900" y="12233909"/>
            <a:ext cx="10490200" cy="706629"/>
          </a:xfrm>
          <a:prstGeom prst="rect">
            <a:avLst/>
          </a:prstGeom>
        </p:spPr>
        <p:txBody>
          <a:bodyPr anchor="t"/>
          <a:lstStyle/>
          <a:p>
            <a:pPr/>
            <a:r>
              <a:t>Author and Date</a:t>
            </a:r>
          </a:p>
        </p:txBody>
      </p:sp>
      <p:sp>
        <p:nvSpPr>
          <p:cNvPr id="18" name="Presentation Title"/>
          <p:cNvSpPr txBox="1"/>
          <p:nvPr>
            <p:ph type="title" hasCustomPrompt="1"/>
          </p:nvPr>
        </p:nvSpPr>
        <p:spPr>
          <a:prstGeom prst="rect">
            <a:avLst/>
          </a:prstGeom>
        </p:spPr>
        <p:txBody>
          <a:bodyPr/>
          <a:lstStyle/>
          <a:p>
            <a:pPr/>
            <a:r>
              <a:t>Presentation Title</a:t>
            </a:r>
          </a:p>
        </p:txBody>
      </p:sp>
      <p:sp>
        <p:nvSpPr>
          <p:cNvPr id="19" name="Body Level One…"/>
          <p:cNvSpPr txBox="1"/>
          <p:nvPr>
            <p:ph type="body" sz="quarter" idx="1" hasCustomPrompt="1"/>
          </p:nvPr>
        </p:nvSpPr>
        <p:spPr>
          <a:prstGeom prst="rect">
            <a:avLst/>
          </a:prstGeom>
        </p:spPr>
        <p:txBody>
          <a:bodyPr/>
          <a:lstStyle/>
          <a:p>
            <a:pPr/>
            <a:r>
              <a:t>Presentation Subtitle</a:t>
            </a:r>
          </a:p>
          <a:p>
            <a:pPr lvl="1"/>
            <a:r>
              <a:t/>
            </a:r>
          </a:p>
          <a:p>
            <a:pPr lvl="2"/>
            <a:r>
              <a:t/>
            </a:r>
          </a:p>
          <a:p>
            <a:pPr lvl="3"/>
            <a:r>
              <a:t/>
            </a:r>
          </a:p>
          <a:p>
            <a:pPr lvl="4"/>
            <a:r>
              <a:t/>
            </a:r>
          </a:p>
        </p:txBody>
      </p:sp>
      <p:sp>
        <p:nvSpPr>
          <p:cNvPr id="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p:bg>
      <p:bgPr>
        <a:solidFill>
          <a:srgbClr val="F3F5B1"/>
        </a:solidFill>
      </p:bgPr>
    </p:bg>
    <p:spTree>
      <p:nvGrpSpPr>
        <p:cNvPr id="1" name=""/>
        <p:cNvGrpSpPr/>
        <p:nvPr/>
      </p:nvGrpSpPr>
      <p:grpSpPr>
        <a:xfrm>
          <a:off x="0" y="0"/>
          <a:ext cx="0" cy="0"/>
          <a:chOff x="0" y="0"/>
          <a:chExt cx="0" cy="0"/>
        </a:xfrm>
      </p:grpSpPr>
      <p:sp>
        <p:nvSpPr>
          <p:cNvPr id="121" name="Body Level One…"/>
          <p:cNvSpPr txBox="1"/>
          <p:nvPr>
            <p:ph type="body" sz="half" idx="1" hasCustomPrompt="1"/>
          </p:nvPr>
        </p:nvSpPr>
        <p:spPr>
          <a:xfrm>
            <a:off x="2082800" y="4337484"/>
            <a:ext cx="20205700" cy="4699001"/>
          </a:xfrm>
          <a:prstGeom prst="rect">
            <a:avLst/>
          </a:prstGeom>
        </p:spPr>
        <p:txBody>
          <a:bodyPr anchor="ctr"/>
          <a:lstStyle>
            <a:lvl1pPr>
              <a:lnSpc>
                <a:spcPct val="90000"/>
              </a:lnSpc>
              <a:defRPr cap="all" spc="270" sz="9000">
                <a:solidFill>
                  <a:schemeClr val="accent1">
                    <a:satOff val="36598"/>
                    <a:lumOff val="-17227"/>
                  </a:schemeClr>
                </a:solidFill>
              </a:defRPr>
            </a:lvl1pPr>
            <a:lvl2pPr>
              <a:lnSpc>
                <a:spcPct val="90000"/>
              </a:lnSpc>
              <a:defRPr cap="all" spc="270" sz="9000">
                <a:solidFill>
                  <a:schemeClr val="accent1">
                    <a:satOff val="36598"/>
                    <a:lumOff val="-17227"/>
                  </a:schemeClr>
                </a:solidFill>
              </a:defRPr>
            </a:lvl2pPr>
            <a:lvl3pPr>
              <a:lnSpc>
                <a:spcPct val="90000"/>
              </a:lnSpc>
              <a:defRPr cap="all" spc="270" sz="9000">
                <a:solidFill>
                  <a:schemeClr val="accent1">
                    <a:satOff val="36598"/>
                    <a:lumOff val="-17227"/>
                  </a:schemeClr>
                </a:solidFill>
              </a:defRPr>
            </a:lvl3pPr>
            <a:lvl4pPr>
              <a:lnSpc>
                <a:spcPct val="90000"/>
              </a:lnSpc>
              <a:defRPr cap="all" spc="270" sz="9000">
                <a:solidFill>
                  <a:schemeClr val="accent1">
                    <a:satOff val="36598"/>
                    <a:lumOff val="-17227"/>
                  </a:schemeClr>
                </a:solidFill>
              </a:defRPr>
            </a:lvl4pPr>
            <a:lvl5pPr>
              <a:lnSpc>
                <a:spcPct val="90000"/>
              </a:lnSpc>
              <a:defRPr cap="all" spc="270" sz="9000">
                <a:solidFill>
                  <a:schemeClr val="accent1">
                    <a:satOff val="36598"/>
                    <a:lumOff val="-17227"/>
                  </a:schemeClr>
                </a:solidFill>
              </a:defRPr>
            </a:lvl5pPr>
          </a:lstStyle>
          <a:p>
            <a:pPr/>
            <a:r>
              <a:t>Statement</a:t>
            </a:r>
          </a:p>
          <a:p>
            <a:pPr lvl="1"/>
            <a:r>
              <a:t/>
            </a:r>
          </a:p>
          <a:p>
            <a:pPr lvl="2"/>
            <a:r>
              <a:t/>
            </a:r>
          </a:p>
          <a:p>
            <a:pPr lvl="3"/>
            <a:r>
              <a:t/>
            </a:r>
          </a:p>
          <a:p>
            <a:pPr lvl="4"/>
            <a:r>
              <a:t/>
            </a:r>
          </a:p>
        </p:txBody>
      </p:sp>
      <p:sp>
        <p:nvSpPr>
          <p:cNvPr id="122" name="Line"/>
          <p:cNvSpPr/>
          <p:nvPr/>
        </p:nvSpPr>
        <p:spPr>
          <a:xfrm>
            <a:off x="766879" y="9525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3"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2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 Fact">
    <p:bg>
      <p:bgPr>
        <a:solidFill>
          <a:srgbClr val="F3F5B1"/>
        </a:solidFill>
      </p:bgPr>
    </p:bg>
    <p:spTree>
      <p:nvGrpSpPr>
        <p:cNvPr id="1" name=""/>
        <p:cNvGrpSpPr/>
        <p:nvPr/>
      </p:nvGrpSpPr>
      <p:grpSpPr>
        <a:xfrm>
          <a:off x="0" y="0"/>
          <a:ext cx="0" cy="0"/>
          <a:chOff x="0" y="0"/>
          <a:chExt cx="0" cy="0"/>
        </a:xfrm>
      </p:grpSpPr>
      <p:sp>
        <p:nvSpPr>
          <p:cNvPr id="131" name="Body Level One…"/>
          <p:cNvSpPr txBox="1"/>
          <p:nvPr>
            <p:ph type="body" idx="1" hasCustomPrompt="1"/>
          </p:nvPr>
        </p:nvSpPr>
        <p:spPr>
          <a:xfrm>
            <a:off x="2082800" y="1509784"/>
            <a:ext cx="20205700" cy="6852293"/>
          </a:xfrm>
          <a:prstGeom prst="rect">
            <a:avLst/>
          </a:prstGeom>
        </p:spPr>
        <p:txBody>
          <a:bodyPr/>
          <a:lstStyle>
            <a:lvl1pPr>
              <a:lnSpc>
                <a:spcPct val="90000"/>
              </a:lnSpc>
              <a:defRPr cap="all" spc="750" sz="25000">
                <a:solidFill>
                  <a:schemeClr val="accent1">
                    <a:satOff val="36598"/>
                    <a:lumOff val="-17227"/>
                  </a:schemeClr>
                </a:solidFill>
              </a:defRPr>
            </a:lvl1pPr>
            <a:lvl2pPr>
              <a:lnSpc>
                <a:spcPct val="90000"/>
              </a:lnSpc>
              <a:defRPr cap="all" spc="750" sz="25000">
                <a:solidFill>
                  <a:schemeClr val="accent1">
                    <a:satOff val="36598"/>
                    <a:lumOff val="-17227"/>
                  </a:schemeClr>
                </a:solidFill>
              </a:defRPr>
            </a:lvl2pPr>
            <a:lvl3pPr>
              <a:lnSpc>
                <a:spcPct val="90000"/>
              </a:lnSpc>
              <a:defRPr cap="all" spc="750" sz="25000">
                <a:solidFill>
                  <a:schemeClr val="accent1">
                    <a:satOff val="36598"/>
                    <a:lumOff val="-17227"/>
                  </a:schemeClr>
                </a:solidFill>
              </a:defRPr>
            </a:lvl3pPr>
            <a:lvl4pPr>
              <a:lnSpc>
                <a:spcPct val="90000"/>
              </a:lnSpc>
              <a:defRPr cap="all" spc="750" sz="25000">
                <a:solidFill>
                  <a:schemeClr val="accent1">
                    <a:satOff val="36598"/>
                    <a:lumOff val="-17227"/>
                  </a:schemeClr>
                </a:solidFill>
              </a:defRPr>
            </a:lvl4pPr>
            <a:lvl5pPr>
              <a:lnSpc>
                <a:spcPct val="90000"/>
              </a:lnSpc>
              <a:defRPr cap="all" spc="750" sz="25000">
                <a:solidFill>
                  <a:schemeClr val="accent1">
                    <a:satOff val="36598"/>
                    <a:lumOff val="-17227"/>
                  </a:schemeClr>
                </a:solidFill>
              </a:defRPr>
            </a:lvl5pPr>
          </a:lstStyle>
          <a:p>
            <a:pPr/>
            <a:r>
              <a:t>100%</a:t>
            </a:r>
          </a:p>
          <a:p>
            <a:pPr lvl="1"/>
            <a:r>
              <a:t/>
            </a:r>
          </a:p>
          <a:p>
            <a:pPr lvl="2"/>
            <a:r>
              <a:t/>
            </a:r>
          </a:p>
          <a:p>
            <a:pPr lvl="3"/>
            <a:r>
              <a:t/>
            </a:r>
          </a:p>
          <a:p>
            <a:pPr lvl="4"/>
            <a:r>
              <a:t/>
            </a:r>
          </a:p>
        </p:txBody>
      </p:sp>
      <p:sp>
        <p:nvSpPr>
          <p:cNvPr id="132" name="Fact information"/>
          <p:cNvSpPr txBox="1"/>
          <p:nvPr>
            <p:ph type="body" sz="quarter" idx="21" hasCustomPrompt="1"/>
          </p:nvPr>
        </p:nvSpPr>
        <p:spPr>
          <a:xfrm>
            <a:off x="2082800" y="8407994"/>
            <a:ext cx="20205700" cy="694056"/>
          </a:xfrm>
          <a:prstGeom prst="rect">
            <a:avLst/>
          </a:prstGeom>
        </p:spPr>
        <p:txBody>
          <a:bodyPr anchor="t"/>
          <a:lstStyle>
            <a:lvl1pPr>
              <a:defRPr spc="104" sz="3500">
                <a:solidFill>
                  <a:schemeClr val="accent1"/>
                </a:solidFill>
              </a:defRPr>
            </a:lvl1pPr>
          </a:lstStyle>
          <a:p>
            <a:pPr/>
            <a:r>
              <a:t>Fact information</a:t>
            </a:r>
          </a:p>
        </p:txBody>
      </p:sp>
      <p:sp>
        <p:nvSpPr>
          <p:cNvPr id="13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4" name="Line"/>
          <p:cNvSpPr/>
          <p:nvPr/>
        </p:nvSpPr>
        <p:spPr>
          <a:xfrm>
            <a:off x="766879" y="12598400"/>
            <a:ext cx="22850242" cy="0"/>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35"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bg>
      <p:bgPr>
        <a:solidFill>
          <a:srgbClr val="FFCBC5"/>
        </a:solidFill>
      </p:bgPr>
    </p:bg>
    <p:spTree>
      <p:nvGrpSpPr>
        <p:cNvPr id="1" name=""/>
        <p:cNvGrpSpPr/>
        <p:nvPr/>
      </p:nvGrpSpPr>
      <p:grpSpPr>
        <a:xfrm>
          <a:off x="0" y="0"/>
          <a:ext cx="0" cy="0"/>
          <a:chOff x="0" y="0"/>
          <a:chExt cx="0" cy="0"/>
        </a:xfrm>
      </p:grpSpPr>
      <p:sp>
        <p:nvSpPr>
          <p:cNvPr id="142" name="Attribution"/>
          <p:cNvSpPr txBox="1"/>
          <p:nvPr>
            <p:ph type="body" sz="quarter" idx="21" hasCustomPrompt="1"/>
          </p:nvPr>
        </p:nvSpPr>
        <p:spPr>
          <a:xfrm>
            <a:off x="2088436" y="11375561"/>
            <a:ext cx="20207127" cy="706629"/>
          </a:xfrm>
          <a:prstGeom prst="rect">
            <a:avLst/>
          </a:prstGeom>
        </p:spPr>
        <p:txBody>
          <a:bodyPr anchor="t"/>
          <a:lstStyle>
            <a:lvl1pPr>
              <a:defRPr>
                <a:solidFill>
                  <a:schemeClr val="accent1"/>
                </a:solidFill>
              </a:defRPr>
            </a:lvl1pPr>
          </a:lstStyle>
          <a:p>
            <a:pPr/>
            <a:r>
              <a:t>Attribution</a:t>
            </a:r>
          </a:p>
        </p:txBody>
      </p:sp>
      <p:sp>
        <p:nvSpPr>
          <p:cNvPr id="143" name="Line"/>
          <p:cNvSpPr/>
          <p:nvPr/>
        </p:nvSpPr>
        <p:spPr>
          <a:xfrm flipV="1">
            <a:off x="762000" y="952499"/>
            <a:ext cx="22860001" cy="2"/>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4" name="Line"/>
          <p:cNvSpPr/>
          <p:nvPr/>
        </p:nvSpPr>
        <p:spPr>
          <a:xfrm>
            <a:off x="762000" y="12598400"/>
            <a:ext cx="22860001"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145" name="Body Level One…"/>
          <p:cNvSpPr txBox="1"/>
          <p:nvPr>
            <p:ph type="body" sz="half" idx="1" hasCustomPrompt="1"/>
          </p:nvPr>
        </p:nvSpPr>
        <p:spPr>
          <a:xfrm>
            <a:off x="2088436" y="4298870"/>
            <a:ext cx="20207128" cy="4699001"/>
          </a:xfrm>
          <a:prstGeom prst="rect">
            <a:avLst/>
          </a:prstGeom>
        </p:spPr>
        <p:txBody>
          <a:bodyPr anchor="ctr"/>
          <a:lstStyle>
            <a:lvl1pPr>
              <a:lnSpc>
                <a:spcPct val="90000"/>
              </a:lnSpc>
              <a:defRPr cap="all" spc="190" sz="9500">
                <a:solidFill>
                  <a:schemeClr val="accent1">
                    <a:satOff val="36598"/>
                    <a:lumOff val="-17227"/>
                  </a:schemeClr>
                </a:solidFill>
              </a:defRPr>
            </a:lvl1pPr>
            <a:lvl2pPr>
              <a:lnSpc>
                <a:spcPct val="90000"/>
              </a:lnSpc>
              <a:defRPr cap="all" spc="190" sz="9500">
                <a:solidFill>
                  <a:schemeClr val="accent1">
                    <a:satOff val="36598"/>
                    <a:lumOff val="-17227"/>
                  </a:schemeClr>
                </a:solidFill>
              </a:defRPr>
            </a:lvl2pPr>
            <a:lvl3pPr>
              <a:lnSpc>
                <a:spcPct val="90000"/>
              </a:lnSpc>
              <a:defRPr cap="all" spc="190" sz="9500">
                <a:solidFill>
                  <a:schemeClr val="accent1">
                    <a:satOff val="36598"/>
                    <a:lumOff val="-17227"/>
                  </a:schemeClr>
                </a:solidFill>
              </a:defRPr>
            </a:lvl3pPr>
            <a:lvl4pPr>
              <a:lnSpc>
                <a:spcPct val="90000"/>
              </a:lnSpc>
              <a:defRPr cap="all" spc="190" sz="9500">
                <a:solidFill>
                  <a:schemeClr val="accent1">
                    <a:satOff val="36598"/>
                    <a:lumOff val="-17227"/>
                  </a:schemeClr>
                </a:solidFill>
              </a:defRPr>
            </a:lvl4pPr>
            <a:lvl5pPr>
              <a:lnSpc>
                <a:spcPct val="90000"/>
              </a:lnSpc>
              <a:defRPr cap="all" spc="190" sz="9500">
                <a:solidFill>
                  <a:schemeClr val="accent1">
                    <a:satOff val="36598"/>
                    <a:lumOff val="-17227"/>
                  </a:schemeClr>
                </a:solidFill>
              </a:defRPr>
            </a:lvl5pPr>
          </a:lstStyle>
          <a:p>
            <a:pPr/>
            <a:r>
              <a:t>“Notable Quote”</a:t>
            </a:r>
          </a:p>
          <a:p>
            <a:pPr lvl="1"/>
            <a:r>
              <a:t/>
            </a:r>
          </a:p>
          <a:p>
            <a:pPr lvl="2"/>
            <a:r>
              <a:t/>
            </a:r>
          </a:p>
          <a:p>
            <a:pPr lvl="3"/>
            <a:r>
              <a:t/>
            </a:r>
          </a:p>
          <a:p>
            <a:pPr lvl="4"/>
            <a:r>
              <a:t/>
            </a:r>
          </a:p>
        </p:txBody>
      </p:sp>
      <p:sp>
        <p:nvSpPr>
          <p:cNvPr id="14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FFF5F2"/>
        </a:solidFill>
      </p:bgPr>
    </p:bg>
    <p:spTree>
      <p:nvGrpSpPr>
        <p:cNvPr id="1" name=""/>
        <p:cNvGrpSpPr/>
        <p:nvPr/>
      </p:nvGrpSpPr>
      <p:grpSpPr>
        <a:xfrm>
          <a:off x="0" y="0"/>
          <a:ext cx="0" cy="0"/>
          <a:chOff x="0" y="0"/>
          <a:chExt cx="0" cy="0"/>
        </a:xfrm>
      </p:grpSpPr>
      <p:sp>
        <p:nvSpPr>
          <p:cNvPr id="153" name="Pink typewriter on a pink three-drawer dresser in front of a pink wall"/>
          <p:cNvSpPr/>
          <p:nvPr>
            <p:ph type="pic" idx="21"/>
          </p:nvPr>
        </p:nvSpPr>
        <p:spPr>
          <a:xfrm>
            <a:off x="-609600" y="431800"/>
            <a:ext cx="21514742" cy="12103100"/>
          </a:xfrm>
          <a:prstGeom prst="rect">
            <a:avLst/>
          </a:prstGeom>
          <a:ln w="114300">
            <a:solidFill>
              <a:srgbClr val="FFFFFF"/>
            </a:solidFill>
          </a:ln>
        </p:spPr>
        <p:txBody>
          <a:bodyPr lIns="91439" tIns="45719" rIns="91439" bIns="45719" anchor="t">
            <a:noAutofit/>
          </a:bodyPr>
          <a:lstStyle/>
          <a:p>
            <a:pPr/>
          </a:p>
        </p:txBody>
      </p:sp>
      <p:sp>
        <p:nvSpPr>
          <p:cNvPr id="154" name="Bright turquoise cassette tape on a pink background"/>
          <p:cNvSpPr/>
          <p:nvPr>
            <p:ph type="pic" sz="quarter" idx="22"/>
          </p:nvPr>
        </p:nvSpPr>
        <p:spPr>
          <a:xfrm>
            <a:off x="15836900" y="-203200"/>
            <a:ext cx="7747000" cy="7747000"/>
          </a:xfrm>
          <a:prstGeom prst="rect">
            <a:avLst/>
          </a:prstGeom>
          <a:ln w="114300">
            <a:solidFill>
              <a:srgbClr val="FFFFFF"/>
            </a:solidFill>
          </a:ln>
        </p:spPr>
        <p:txBody>
          <a:bodyPr lIns="91439" tIns="45719" rIns="91439" bIns="45719" anchor="t">
            <a:noAutofit/>
          </a:bodyPr>
          <a:lstStyle/>
          <a:p>
            <a:pPr/>
          </a:p>
        </p:txBody>
      </p:sp>
      <p:sp>
        <p:nvSpPr>
          <p:cNvPr id="155" name="Small retro clock on a green shelf against a yellow background"/>
          <p:cNvSpPr/>
          <p:nvPr>
            <p:ph type="pic" idx="23"/>
          </p:nvPr>
        </p:nvSpPr>
        <p:spPr>
          <a:xfrm>
            <a:off x="10769600" y="-6083300"/>
            <a:ext cx="17881600" cy="23842133"/>
          </a:xfrm>
          <a:prstGeom prst="rect">
            <a:avLst/>
          </a:prstGeom>
          <a:ln w="114300">
            <a:solidFill>
              <a:srgbClr val="FFFFFF"/>
            </a:solidFill>
          </a:ln>
        </p:spPr>
        <p:txBody>
          <a:bodyPr lIns="91439" tIns="45719" rIns="91439" bIns="45719" anchor="t">
            <a:noAutofit/>
          </a:bodyPr>
          <a:lstStyle/>
          <a:p>
            <a:pPr/>
          </a:p>
        </p:txBody>
      </p:sp>
      <p:sp>
        <p:nvSpPr>
          <p:cNvPr id="156"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FFF5F2"/>
        </a:solidFill>
      </p:bgPr>
    </p:bg>
    <p:spTree>
      <p:nvGrpSpPr>
        <p:cNvPr id="1" name=""/>
        <p:cNvGrpSpPr/>
        <p:nvPr/>
      </p:nvGrpSpPr>
      <p:grpSpPr>
        <a:xfrm>
          <a:off x="0" y="0"/>
          <a:ext cx="0" cy="0"/>
          <a:chOff x="0" y="0"/>
          <a:chExt cx="0" cy="0"/>
        </a:xfrm>
      </p:grpSpPr>
      <p:sp>
        <p:nvSpPr>
          <p:cNvPr id="163" name="Four vintage television sets in a row with fluorescent colours: pink, blue, orange and green"/>
          <p:cNvSpPr/>
          <p:nvPr>
            <p:ph type="pic" idx="21"/>
          </p:nvPr>
        </p:nvSpPr>
        <p:spPr>
          <a:xfrm>
            <a:off x="760214" y="279400"/>
            <a:ext cx="22863633" cy="12866707"/>
          </a:xfrm>
          <a:prstGeom prst="rect">
            <a:avLst/>
          </a:prstGeom>
          <a:ln w="114300">
            <a:solidFill>
              <a:srgbClr val="FFFFFF"/>
            </a:solidFill>
          </a:ln>
        </p:spPr>
        <p:txBody>
          <a:bodyPr lIns="91439" tIns="45719" rIns="91439" bIns="45719" anchor="t">
            <a:noAutofit/>
          </a:bodyPr>
          <a:lstStyle/>
          <a:p>
            <a:pPr/>
          </a:p>
        </p:txBody>
      </p:sp>
      <p:sp>
        <p:nvSpPr>
          <p:cNvPr id="16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FFF5F2"/>
        </a:solidFill>
      </p:bgPr>
    </p:bg>
    <p:spTree>
      <p:nvGrpSpPr>
        <p:cNvPr id="1" name=""/>
        <p:cNvGrpSpPr/>
        <p:nvPr/>
      </p:nvGrpSpPr>
      <p:grpSpPr>
        <a:xfrm>
          <a:off x="0" y="0"/>
          <a:ext cx="0" cy="0"/>
          <a:chOff x="0" y="0"/>
          <a:chExt cx="0" cy="0"/>
        </a:xfrm>
      </p:grpSpPr>
      <p:sp>
        <p:nvSpPr>
          <p:cNvPr id="171"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Default">
    <p:bg>
      <p:bgPr>
        <a:solidFill>
          <a:srgbClr val="FFF5F2"/>
        </a:solidFill>
      </p:bgPr>
    </p:bg>
    <p:spTree>
      <p:nvGrpSpPr>
        <p:cNvPr id="1" name=""/>
        <p:cNvGrpSpPr/>
        <p:nvPr/>
      </p:nvGrpSpPr>
      <p:grpSpPr>
        <a:xfrm>
          <a:off x="0" y="0"/>
          <a:ext cx="0" cy="0"/>
          <a:chOff x="0" y="0"/>
          <a:chExt cx="0" cy="0"/>
        </a:xfrm>
      </p:grpSpPr>
      <p:sp>
        <p:nvSpPr>
          <p:cNvPr id="178" name="Line"/>
          <p:cNvSpPr/>
          <p:nvPr/>
        </p:nvSpPr>
        <p:spPr>
          <a:xfrm>
            <a:off x="766761" y="952500"/>
            <a:ext cx="22848890" cy="0"/>
          </a:xfrm>
          <a:prstGeom prst="line">
            <a:avLst/>
          </a:prstGeom>
          <a:ln w="76200">
            <a:solidFill>
              <a:schemeClr val="accent6">
                <a:hueOff val="61929"/>
                <a:satOff val="10820"/>
                <a:lumOff val="-8848"/>
              </a:schemeClr>
            </a:solidFill>
          </a:ln>
        </p:spPr>
        <p:txBody>
          <a:bodyPr lIns="45719" rIns="45719"/>
          <a:lstStyle/>
          <a:p>
            <a:pPr>
              <a:defRPr spc="220">
                <a:latin typeface="+mn-lt"/>
                <a:ea typeface="+mn-ea"/>
                <a:cs typeface="+mn-cs"/>
                <a:sym typeface="Graphik"/>
              </a:defRPr>
            </a:pPr>
          </a:p>
        </p:txBody>
      </p:sp>
      <p:sp>
        <p:nvSpPr>
          <p:cNvPr id="179" name="Line"/>
          <p:cNvSpPr/>
          <p:nvPr/>
        </p:nvSpPr>
        <p:spPr>
          <a:xfrm>
            <a:off x="755650" y="12603162"/>
            <a:ext cx="22863175" cy="1"/>
          </a:xfrm>
          <a:prstGeom prst="line">
            <a:avLst/>
          </a:prstGeom>
          <a:ln w="76200">
            <a:solidFill>
              <a:schemeClr val="accent6">
                <a:hueOff val="61929"/>
                <a:satOff val="10820"/>
                <a:lumOff val="-8848"/>
              </a:schemeClr>
            </a:solidFill>
          </a:ln>
        </p:spPr>
        <p:txBody>
          <a:bodyPr lIns="45719" rIns="45719"/>
          <a:lstStyle/>
          <a:p>
            <a:pPr>
              <a:defRPr spc="220">
                <a:latin typeface="+mn-lt"/>
                <a:ea typeface="+mn-ea"/>
                <a:cs typeface="+mn-cs"/>
                <a:sym typeface="Graphik"/>
              </a:defRPr>
            </a:pPr>
          </a:p>
        </p:txBody>
      </p:sp>
      <p:sp>
        <p:nvSpPr>
          <p:cNvPr id="180" name="Title Text"/>
          <p:cNvSpPr txBox="1"/>
          <p:nvPr>
            <p:ph type="title"/>
          </p:nvPr>
        </p:nvSpPr>
        <p:spPr>
          <a:xfrm>
            <a:off x="2087562" y="1282700"/>
            <a:ext cx="20207288" cy="1649413"/>
          </a:xfrm>
          <a:prstGeom prst="rect">
            <a:avLst/>
          </a:prstGeom>
        </p:spPr>
        <p:txBody>
          <a:bodyPr/>
          <a:lstStyle>
            <a:lvl1pPr>
              <a:defRPr cap="none" spc="1100"/>
            </a:lvl1pPr>
          </a:lstStyle>
          <a:p>
            <a:pPr/>
            <a:r>
              <a:t>Title Text</a:t>
            </a:r>
          </a:p>
        </p:txBody>
      </p:sp>
      <p:sp>
        <p:nvSpPr>
          <p:cNvPr id="181" name="Body Level One…"/>
          <p:cNvSpPr txBox="1"/>
          <p:nvPr>
            <p:ph type="body" sz="half" idx="1"/>
          </p:nvPr>
        </p:nvSpPr>
        <p:spPr>
          <a:xfrm>
            <a:off x="2082800" y="4194175"/>
            <a:ext cx="20205700" cy="6281738"/>
          </a:xfrm>
          <a:prstGeom prst="rect">
            <a:avLst/>
          </a:prstGeom>
        </p:spPr>
        <p:txBody>
          <a:bodyPr anchor="t"/>
          <a:lstStyle>
            <a:lvl1pPr>
              <a:defRPr spc="360"/>
            </a:lvl1pPr>
            <a:lvl2pPr indent="0">
              <a:defRPr spc="360"/>
            </a:lvl2pPr>
            <a:lvl3pPr indent="0">
              <a:defRPr spc="360"/>
            </a:lvl3pPr>
            <a:lvl4pPr indent="0">
              <a:defRPr spc="360"/>
            </a:lvl4pPr>
            <a:lvl5pPr indent="0">
              <a:defRPr spc="360"/>
            </a:lvl5pPr>
          </a:lstStyle>
          <a:p>
            <a:pPr/>
            <a:r>
              <a:t>Body Level One</a:t>
            </a:r>
          </a:p>
          <a:p>
            <a:pPr lvl="1"/>
            <a:r>
              <a:t>Body Level Two</a:t>
            </a:r>
          </a:p>
          <a:p>
            <a:pPr lvl="2"/>
            <a:r>
              <a:t>Body Level Three</a:t>
            </a:r>
          </a:p>
          <a:p>
            <a:pPr lvl="3"/>
            <a:r>
              <a:t>Body Level Four</a:t>
            </a:r>
          </a:p>
          <a:p>
            <a:pPr lvl="4"/>
            <a:r>
              <a:t>Body Level Five</a:t>
            </a:r>
          </a:p>
        </p:txBody>
      </p:sp>
      <p:sp>
        <p:nvSpPr>
          <p:cNvPr id="182" name="Slide Number"/>
          <p:cNvSpPr txBox="1"/>
          <p:nvPr>
            <p:ph type="sldNum" sz="quarter" idx="2"/>
          </p:nvPr>
        </p:nvSpPr>
        <p:spPr>
          <a:xfrm>
            <a:off x="11961590" y="12890119"/>
            <a:ext cx="471933" cy="467106"/>
          </a:xfrm>
          <a:prstGeom prst="rect">
            <a:avLst/>
          </a:prstGeom>
        </p:spPr>
        <p:txBody>
          <a:bodyPr/>
          <a:lstStyle>
            <a:lvl1pPr>
              <a:defRPr spc="220">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Default">
    <p:bg>
      <p:bgPr>
        <a:solidFill>
          <a:srgbClr val="FFF5F2"/>
        </a:solidFill>
      </p:bgPr>
    </p:bg>
    <p:spTree>
      <p:nvGrpSpPr>
        <p:cNvPr id="1" name=""/>
        <p:cNvGrpSpPr/>
        <p:nvPr/>
      </p:nvGrpSpPr>
      <p:grpSpPr>
        <a:xfrm>
          <a:off x="0" y="0"/>
          <a:ext cx="0" cy="0"/>
          <a:chOff x="0" y="0"/>
          <a:chExt cx="0" cy="0"/>
        </a:xfrm>
      </p:grpSpPr>
      <p:sp>
        <p:nvSpPr>
          <p:cNvPr id="189" name="Line"/>
          <p:cNvSpPr/>
          <p:nvPr/>
        </p:nvSpPr>
        <p:spPr>
          <a:xfrm>
            <a:off x="766761" y="952500"/>
            <a:ext cx="22848890" cy="0"/>
          </a:xfrm>
          <a:prstGeom prst="line">
            <a:avLst/>
          </a:prstGeom>
          <a:ln w="76200">
            <a:solidFill>
              <a:schemeClr val="accent6">
                <a:hueOff val="61929"/>
                <a:satOff val="10820"/>
                <a:lumOff val="-8848"/>
              </a:schemeClr>
            </a:solidFill>
          </a:ln>
        </p:spPr>
        <p:txBody>
          <a:bodyPr lIns="45719" rIns="45719"/>
          <a:lstStyle/>
          <a:p>
            <a:pPr>
              <a:defRPr spc="220">
                <a:latin typeface="+mn-lt"/>
                <a:ea typeface="+mn-ea"/>
                <a:cs typeface="+mn-cs"/>
                <a:sym typeface="Graphik"/>
              </a:defRPr>
            </a:pPr>
          </a:p>
        </p:txBody>
      </p:sp>
      <p:sp>
        <p:nvSpPr>
          <p:cNvPr id="190" name="Line"/>
          <p:cNvSpPr/>
          <p:nvPr/>
        </p:nvSpPr>
        <p:spPr>
          <a:xfrm>
            <a:off x="755650" y="12603162"/>
            <a:ext cx="22863175" cy="1"/>
          </a:xfrm>
          <a:prstGeom prst="line">
            <a:avLst/>
          </a:prstGeom>
          <a:ln w="76200">
            <a:solidFill>
              <a:schemeClr val="accent6">
                <a:hueOff val="61929"/>
                <a:satOff val="10820"/>
                <a:lumOff val="-8848"/>
              </a:schemeClr>
            </a:solidFill>
          </a:ln>
        </p:spPr>
        <p:txBody>
          <a:bodyPr lIns="45719" rIns="45719"/>
          <a:lstStyle/>
          <a:p>
            <a:pPr>
              <a:defRPr spc="220">
                <a:latin typeface="+mn-lt"/>
                <a:ea typeface="+mn-ea"/>
                <a:cs typeface="+mn-cs"/>
                <a:sym typeface="Graphik"/>
              </a:defRPr>
            </a:pPr>
          </a:p>
        </p:txBody>
      </p:sp>
      <p:sp>
        <p:nvSpPr>
          <p:cNvPr id="191" name="Title Text"/>
          <p:cNvSpPr txBox="1"/>
          <p:nvPr>
            <p:ph type="title"/>
          </p:nvPr>
        </p:nvSpPr>
        <p:spPr>
          <a:xfrm>
            <a:off x="1219200" y="549275"/>
            <a:ext cx="21945600" cy="2286000"/>
          </a:xfrm>
          <a:prstGeom prst="rect">
            <a:avLst/>
          </a:prstGeom>
        </p:spPr>
        <p:txBody>
          <a:bodyPr lIns="45719" tIns="45719" rIns="45719" bIns="45719"/>
          <a:lstStyle>
            <a:lvl1pPr>
              <a:defRPr cap="none" spc="1100"/>
            </a:lvl1pPr>
          </a:lstStyle>
          <a:p>
            <a:pPr/>
            <a:r>
              <a:t>Title Text</a:t>
            </a:r>
          </a:p>
        </p:txBody>
      </p:sp>
      <p:sp>
        <p:nvSpPr>
          <p:cNvPr id="192" name="Body Level One…"/>
          <p:cNvSpPr txBox="1"/>
          <p:nvPr>
            <p:ph type="body" sz="half" idx="1"/>
          </p:nvPr>
        </p:nvSpPr>
        <p:spPr>
          <a:xfrm>
            <a:off x="2082800" y="4194175"/>
            <a:ext cx="20205700" cy="6281738"/>
          </a:xfrm>
          <a:prstGeom prst="rect">
            <a:avLst/>
          </a:prstGeom>
        </p:spPr>
        <p:txBody>
          <a:bodyPr anchor="t"/>
          <a:lstStyle>
            <a:lvl1pPr>
              <a:defRPr spc="360"/>
            </a:lvl1pPr>
            <a:lvl2pPr indent="0">
              <a:defRPr spc="360"/>
            </a:lvl2pPr>
            <a:lvl3pPr indent="0">
              <a:defRPr spc="360"/>
            </a:lvl3pPr>
            <a:lvl4pPr indent="0">
              <a:defRPr spc="360"/>
            </a:lvl4pPr>
            <a:lvl5pPr indent="0">
              <a:defRPr spc="360"/>
            </a:lvl5pPr>
          </a:lstStyle>
          <a:p>
            <a:pPr/>
            <a:r>
              <a:t>Body Level One</a:t>
            </a:r>
          </a:p>
          <a:p>
            <a:pPr lvl="1"/>
            <a:r>
              <a:t>Body Level Two</a:t>
            </a:r>
          </a:p>
          <a:p>
            <a:pPr lvl="2"/>
            <a:r>
              <a:t>Body Level Three</a:t>
            </a:r>
          </a:p>
          <a:p>
            <a:pPr lvl="3"/>
            <a:r>
              <a:t>Body Level Four</a:t>
            </a:r>
          </a:p>
          <a:p>
            <a:pPr lvl="4"/>
            <a:r>
              <a:t>Body Level Five</a:t>
            </a:r>
          </a:p>
        </p:txBody>
      </p:sp>
      <p:sp>
        <p:nvSpPr>
          <p:cNvPr id="193" name="Slide Number"/>
          <p:cNvSpPr txBox="1"/>
          <p:nvPr>
            <p:ph type="sldNum" sz="quarter" idx="2"/>
          </p:nvPr>
        </p:nvSpPr>
        <p:spPr>
          <a:xfrm>
            <a:off x="11961590" y="12890119"/>
            <a:ext cx="471933" cy="467106"/>
          </a:xfrm>
          <a:prstGeom prst="rect">
            <a:avLst/>
          </a:prstGeom>
        </p:spPr>
        <p:txBody>
          <a:bodyPr/>
          <a:lstStyle>
            <a:lvl1pPr>
              <a:defRPr spc="220">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Default">
    <p:spTree>
      <p:nvGrpSpPr>
        <p:cNvPr id="1" name=""/>
        <p:cNvGrpSpPr/>
        <p:nvPr/>
      </p:nvGrpSpPr>
      <p:grpSpPr>
        <a:xfrm>
          <a:off x="0" y="0"/>
          <a:ext cx="0" cy="0"/>
          <a:chOff x="0" y="0"/>
          <a:chExt cx="0" cy="0"/>
        </a:xfrm>
      </p:grpSpPr>
      <p:sp>
        <p:nvSpPr>
          <p:cNvPr id="200" name="Line"/>
          <p:cNvSpPr/>
          <p:nvPr/>
        </p:nvSpPr>
        <p:spPr>
          <a:xfrm flipV="1">
            <a:off x="766761" y="12047537"/>
            <a:ext cx="22848890" cy="12701"/>
          </a:xfrm>
          <a:prstGeom prst="line">
            <a:avLst/>
          </a:prstGeom>
          <a:ln w="76200">
            <a:solidFill>
              <a:schemeClr val="accent1">
                <a:satOff val="36598"/>
                <a:lumOff val="-17227"/>
              </a:schemeClr>
            </a:solidFill>
          </a:ln>
        </p:spPr>
        <p:txBody>
          <a:bodyPr lIns="45719" rIns="45719"/>
          <a:lstStyle/>
          <a:p>
            <a:pPr>
              <a:defRPr spc="220">
                <a:latin typeface="+mn-lt"/>
                <a:ea typeface="+mn-ea"/>
                <a:cs typeface="+mn-cs"/>
                <a:sym typeface="Graphik"/>
              </a:defRPr>
            </a:pPr>
          </a:p>
        </p:txBody>
      </p:sp>
      <p:sp>
        <p:nvSpPr>
          <p:cNvPr id="201" name="Line"/>
          <p:cNvSpPr/>
          <p:nvPr/>
        </p:nvSpPr>
        <p:spPr>
          <a:xfrm>
            <a:off x="766761" y="952500"/>
            <a:ext cx="22848890" cy="0"/>
          </a:xfrm>
          <a:prstGeom prst="line">
            <a:avLst/>
          </a:prstGeom>
          <a:ln w="76200">
            <a:solidFill>
              <a:schemeClr val="accent1">
                <a:satOff val="36598"/>
                <a:lumOff val="-17227"/>
              </a:schemeClr>
            </a:solidFill>
          </a:ln>
        </p:spPr>
        <p:txBody>
          <a:bodyPr lIns="45719" rIns="45719"/>
          <a:lstStyle/>
          <a:p>
            <a:pPr>
              <a:defRPr spc="220">
                <a:latin typeface="+mn-lt"/>
                <a:ea typeface="+mn-ea"/>
                <a:cs typeface="+mn-cs"/>
                <a:sym typeface="Graphik"/>
              </a:defRPr>
            </a:pPr>
          </a:p>
        </p:txBody>
      </p:sp>
      <p:sp>
        <p:nvSpPr>
          <p:cNvPr id="202" name="Line"/>
          <p:cNvSpPr/>
          <p:nvPr/>
        </p:nvSpPr>
        <p:spPr>
          <a:xfrm flipV="1">
            <a:off x="6526212" y="12033250"/>
            <a:ext cx="1" cy="1116013"/>
          </a:xfrm>
          <a:prstGeom prst="line">
            <a:avLst/>
          </a:prstGeom>
          <a:ln w="76200">
            <a:solidFill>
              <a:schemeClr val="accent1">
                <a:satOff val="36598"/>
                <a:lumOff val="-17227"/>
              </a:schemeClr>
            </a:solidFill>
          </a:ln>
        </p:spPr>
        <p:txBody>
          <a:bodyPr lIns="45719" rIns="45719"/>
          <a:lstStyle/>
          <a:p>
            <a:pPr>
              <a:defRPr spc="220">
                <a:latin typeface="+mn-lt"/>
                <a:ea typeface="+mn-ea"/>
                <a:cs typeface="+mn-cs"/>
                <a:sym typeface="Graphik"/>
              </a:defRPr>
            </a:pPr>
          </a:p>
        </p:txBody>
      </p:sp>
      <p:sp>
        <p:nvSpPr>
          <p:cNvPr id="203" name="Line"/>
          <p:cNvSpPr/>
          <p:nvPr/>
        </p:nvSpPr>
        <p:spPr>
          <a:xfrm flipV="1">
            <a:off x="17856200" y="12033250"/>
            <a:ext cx="0" cy="1116013"/>
          </a:xfrm>
          <a:prstGeom prst="line">
            <a:avLst/>
          </a:prstGeom>
          <a:ln w="76200">
            <a:solidFill>
              <a:schemeClr val="accent1">
                <a:satOff val="36598"/>
                <a:lumOff val="-17227"/>
              </a:schemeClr>
            </a:solidFill>
          </a:ln>
        </p:spPr>
        <p:txBody>
          <a:bodyPr lIns="45719" rIns="45719"/>
          <a:lstStyle/>
          <a:p>
            <a:pPr>
              <a:defRPr spc="220">
                <a:latin typeface="+mn-lt"/>
                <a:ea typeface="+mn-ea"/>
                <a:cs typeface="+mn-cs"/>
                <a:sym typeface="Graphik"/>
              </a:defRPr>
            </a:pPr>
          </a:p>
        </p:txBody>
      </p:sp>
      <p:sp>
        <p:nvSpPr>
          <p:cNvPr id="204" name="Title Text"/>
          <p:cNvSpPr txBox="1"/>
          <p:nvPr>
            <p:ph type="title"/>
          </p:nvPr>
        </p:nvSpPr>
        <p:spPr>
          <a:xfrm>
            <a:off x="1828800" y="4260850"/>
            <a:ext cx="20726400" cy="2940050"/>
          </a:xfrm>
          <a:prstGeom prst="rect">
            <a:avLst/>
          </a:prstGeom>
        </p:spPr>
        <p:txBody>
          <a:bodyPr/>
          <a:lstStyle>
            <a:lvl1pPr>
              <a:defRPr cap="none" spc="1100"/>
            </a:lvl1pPr>
          </a:lstStyle>
          <a:p>
            <a:pPr/>
            <a:r>
              <a:t>Title Text</a:t>
            </a:r>
          </a:p>
        </p:txBody>
      </p:sp>
      <p:sp>
        <p:nvSpPr>
          <p:cNvPr id="205" name="Body Level One…"/>
          <p:cNvSpPr txBox="1"/>
          <p:nvPr>
            <p:ph type="body" sz="quarter" idx="1"/>
          </p:nvPr>
        </p:nvSpPr>
        <p:spPr>
          <a:xfrm>
            <a:off x="3657600" y="7772400"/>
            <a:ext cx="17068800" cy="3505200"/>
          </a:xfrm>
          <a:prstGeom prst="rect">
            <a:avLst/>
          </a:prstGeom>
        </p:spPr>
        <p:txBody>
          <a:bodyPr/>
          <a:lstStyle>
            <a:lvl1pPr>
              <a:defRPr spc="360"/>
            </a:lvl1pPr>
            <a:lvl2pPr>
              <a:defRPr spc="360"/>
            </a:lvl2pPr>
            <a:lvl3pPr>
              <a:defRPr spc="360"/>
            </a:lvl3pPr>
            <a:lvl4pPr>
              <a:defRPr spc="360"/>
            </a:lvl4pPr>
            <a:lvl5pPr>
              <a:defRPr spc="360"/>
            </a:lvl5pPr>
          </a:lstStyle>
          <a:p>
            <a:pPr/>
            <a:r>
              <a:t>Body Level One</a:t>
            </a:r>
          </a:p>
          <a:p>
            <a:pPr lvl="1"/>
            <a:r>
              <a:t>Body Level Two</a:t>
            </a:r>
          </a:p>
          <a:p>
            <a:pPr lvl="2"/>
            <a:r>
              <a:t>Body Level Three</a:t>
            </a:r>
          </a:p>
          <a:p>
            <a:pPr lvl="3"/>
            <a:r>
              <a:t>Body Level Four</a:t>
            </a:r>
          </a:p>
          <a:p>
            <a:pPr lvl="4"/>
            <a:r>
              <a:t>Body Level Five</a:t>
            </a:r>
          </a:p>
        </p:txBody>
      </p:sp>
      <p:sp>
        <p:nvSpPr>
          <p:cNvPr id="206" name="Slide Number"/>
          <p:cNvSpPr txBox="1"/>
          <p:nvPr>
            <p:ph type="sldNum" sz="quarter" idx="2"/>
          </p:nvPr>
        </p:nvSpPr>
        <p:spPr>
          <a:xfrm>
            <a:off x="11960796" y="12890119"/>
            <a:ext cx="471933" cy="467106"/>
          </a:xfrm>
          <a:prstGeom prst="rect">
            <a:avLst/>
          </a:prstGeom>
        </p:spPr>
        <p:txBody>
          <a:bodyPr/>
          <a:lstStyle>
            <a:lvl1pPr>
              <a:defRPr spc="22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p:bg>
      <p:bgPr>
        <a:solidFill>
          <a:srgbClr val="FFFFFF"/>
        </a:solidFill>
      </p:bgPr>
    </p:bg>
    <p:spTree>
      <p:nvGrpSpPr>
        <p:cNvPr id="1" name=""/>
        <p:cNvGrpSpPr/>
        <p:nvPr/>
      </p:nvGrpSpPr>
      <p:grpSpPr>
        <a:xfrm>
          <a:off x="0" y="0"/>
          <a:ext cx="0" cy="0"/>
          <a:chOff x="0" y="0"/>
          <a:chExt cx="0" cy="0"/>
        </a:xfrm>
      </p:grpSpPr>
      <p:sp>
        <p:nvSpPr>
          <p:cNvPr id="27" name="row of seven small retro clocks on a green shelf against a yellow background"/>
          <p:cNvSpPr/>
          <p:nvPr>
            <p:ph type="pic" idx="21"/>
          </p:nvPr>
        </p:nvSpPr>
        <p:spPr>
          <a:xfrm>
            <a:off x="0" y="-2757142"/>
            <a:ext cx="24384000" cy="19230284"/>
          </a:xfrm>
          <a:prstGeom prst="rect">
            <a:avLst/>
          </a:prstGeom>
        </p:spPr>
        <p:txBody>
          <a:bodyPr lIns="91439" tIns="45719" rIns="91439" bIns="45719" anchor="t">
            <a:noAutofit/>
          </a:bodyPr>
          <a:lstStyle/>
          <a:p>
            <a:pPr/>
          </a:p>
        </p:txBody>
      </p:sp>
      <p:sp>
        <p:nvSpPr>
          <p:cNvPr id="28" name="Topic"/>
          <p:cNvSpPr txBox="1"/>
          <p:nvPr>
            <p:ph type="body" sz="quarter" idx="22" hasCustomPrompt="1"/>
          </p:nvPr>
        </p:nvSpPr>
        <p:spPr>
          <a:xfrm>
            <a:off x="1181100" y="12364718"/>
            <a:ext cx="4965700" cy="467107"/>
          </a:xfrm>
          <a:prstGeom prst="rect">
            <a:avLst/>
          </a:prstGeom>
        </p:spPr>
        <p:txBody>
          <a:bodyPr anchor="t"/>
          <a:lstStyle>
            <a:lvl1pPr>
              <a:defRPr b="0" cap="all" spc="88" sz="2200">
                <a:solidFill>
                  <a:srgbClr val="FFFFFF"/>
                </a:solidFill>
              </a:defRPr>
            </a:lvl1pPr>
          </a:lstStyle>
          <a:p>
            <a:pPr/>
            <a:r>
              <a:t>Topic</a:t>
            </a:r>
          </a:p>
        </p:txBody>
      </p:sp>
      <p:sp>
        <p:nvSpPr>
          <p:cNvPr id="29" name="Location"/>
          <p:cNvSpPr txBox="1"/>
          <p:nvPr>
            <p:ph type="body" sz="quarter" idx="23" hasCustomPrompt="1"/>
          </p:nvPr>
        </p:nvSpPr>
        <p:spPr>
          <a:xfrm>
            <a:off x="18237200" y="12364718"/>
            <a:ext cx="4965700" cy="467107"/>
          </a:xfrm>
          <a:prstGeom prst="rect">
            <a:avLst/>
          </a:prstGeom>
        </p:spPr>
        <p:txBody>
          <a:bodyPr anchor="t"/>
          <a:lstStyle>
            <a:lvl1pPr>
              <a:defRPr b="0" cap="all" spc="88" sz="2200">
                <a:solidFill>
                  <a:srgbClr val="FFFFFF"/>
                </a:solidFill>
              </a:defRPr>
            </a:lvl1pPr>
          </a:lstStyle>
          <a:p>
            <a:pPr/>
            <a:r>
              <a:t>Location</a:t>
            </a:r>
          </a:p>
        </p:txBody>
      </p:sp>
      <p:sp>
        <p:nvSpPr>
          <p:cNvPr id="30" name="Author and Date"/>
          <p:cNvSpPr txBox="1"/>
          <p:nvPr>
            <p:ph type="body" sz="quarter" idx="24" hasCustomPrompt="1"/>
          </p:nvPr>
        </p:nvSpPr>
        <p:spPr>
          <a:xfrm>
            <a:off x="6946900" y="12233909"/>
            <a:ext cx="10490200" cy="706629"/>
          </a:xfrm>
          <a:prstGeom prst="rect">
            <a:avLst/>
          </a:prstGeom>
        </p:spPr>
        <p:txBody>
          <a:bodyPr anchor="t"/>
          <a:lstStyle>
            <a:lvl1pPr>
              <a:defRPr>
                <a:solidFill>
                  <a:srgbClr val="FFFFFF"/>
                </a:solidFill>
              </a:defRPr>
            </a:lvl1pPr>
          </a:lstStyle>
          <a:p>
            <a:pPr/>
            <a:r>
              <a:t>Author and Date</a:t>
            </a:r>
          </a:p>
        </p:txBody>
      </p:sp>
      <p:sp>
        <p:nvSpPr>
          <p:cNvPr id="31" name="Line"/>
          <p:cNvSpPr/>
          <p:nvPr/>
        </p:nvSpPr>
        <p:spPr>
          <a:xfrm>
            <a:off x="766879" y="12060766"/>
            <a:ext cx="22850240"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2" name="Line"/>
          <p:cNvSpPr/>
          <p:nvPr/>
        </p:nvSpPr>
        <p:spPr>
          <a:xfrm flipV="1">
            <a:off x="6527799"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3" name="Line"/>
          <p:cNvSpPr/>
          <p:nvPr/>
        </p:nvSpPr>
        <p:spPr>
          <a:xfrm flipV="1">
            <a:off x="17856201" y="12034558"/>
            <a:ext cx="1" cy="1114983"/>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4" name="Line"/>
          <p:cNvSpPr/>
          <p:nvPr/>
        </p:nvSpPr>
        <p:spPr>
          <a:xfrm>
            <a:off x="766879" y="952500"/>
            <a:ext cx="22850242"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35" name="Body Level One…"/>
          <p:cNvSpPr txBox="1"/>
          <p:nvPr>
            <p:ph type="body" sz="quarter" idx="1" hasCustomPrompt="1"/>
          </p:nvPr>
        </p:nvSpPr>
        <p:spPr>
          <a:xfrm>
            <a:off x="2082800" y="3492500"/>
            <a:ext cx="20205700" cy="1612900"/>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r>
              <a:t>Presentation Subtitle</a:t>
            </a:r>
          </a:p>
          <a:p>
            <a:pPr lvl="1"/>
            <a:r>
              <a:t/>
            </a:r>
          </a:p>
          <a:p>
            <a:pPr lvl="2"/>
            <a:r>
              <a:t/>
            </a:r>
          </a:p>
          <a:p>
            <a:pPr lvl="3"/>
            <a:r>
              <a:t/>
            </a:r>
          </a:p>
          <a:p>
            <a:pPr lvl="4"/>
            <a:r>
              <a:t/>
            </a:r>
          </a:p>
        </p:txBody>
      </p:sp>
      <p:sp>
        <p:nvSpPr>
          <p:cNvPr id="36" name="Presentation Title"/>
          <p:cNvSpPr txBox="1"/>
          <p:nvPr>
            <p:ph type="title" hasCustomPrompt="1"/>
          </p:nvPr>
        </p:nvSpPr>
        <p:spPr>
          <a:prstGeom prst="rect">
            <a:avLst/>
          </a:prstGeom>
        </p:spPr>
        <p:txBody>
          <a:bodyPr/>
          <a:lstStyle/>
          <a:p>
            <a:pPr/>
            <a:r>
              <a:t>Presentation Title</a:t>
            </a:r>
          </a:p>
        </p:txBody>
      </p:sp>
      <p:sp>
        <p:nvSpPr>
          <p:cNvPr id="37" name="Slide Number"/>
          <p:cNvSpPr txBox="1"/>
          <p:nvPr>
            <p:ph type="sldNum" sz="quarter" idx="2"/>
          </p:nvPr>
        </p:nvSpPr>
        <p:spPr>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Alt">
    <p:bg>
      <p:bgPr>
        <a:solidFill>
          <a:srgbClr val="FFF5F2"/>
        </a:solidFill>
      </p:bgPr>
    </p:bg>
    <p:spTree>
      <p:nvGrpSpPr>
        <p:cNvPr id="1" name=""/>
        <p:cNvGrpSpPr/>
        <p:nvPr/>
      </p:nvGrpSpPr>
      <p:grpSpPr>
        <a:xfrm>
          <a:off x="0" y="0"/>
          <a:ext cx="0" cy="0"/>
          <a:chOff x="0" y="0"/>
          <a:chExt cx="0" cy="0"/>
        </a:xfrm>
      </p:grpSpPr>
      <p:sp>
        <p:nvSpPr>
          <p:cNvPr id="44" name="Body Level One…"/>
          <p:cNvSpPr txBox="1"/>
          <p:nvPr>
            <p:ph type="body" sz="quarter" idx="1" hasCustomPrompt="1"/>
          </p:nvPr>
        </p:nvSpPr>
        <p:spPr>
          <a:xfrm>
            <a:off x="1270000" y="8015916"/>
            <a:ext cx="11785600" cy="3848101"/>
          </a:xfrm>
          <a:prstGeom prst="rect">
            <a:avLst/>
          </a:prstGeom>
        </p:spPr>
        <p:txBody>
          <a:bodyPr anchor="t"/>
          <a:lstStyle>
            <a:lvl1pPr>
              <a:defRPr>
                <a:solidFill>
                  <a:srgbClr val="8AACB9"/>
                </a:solidFill>
              </a:defRPr>
            </a:lvl1pPr>
            <a:lvl2pPr>
              <a:defRPr>
                <a:solidFill>
                  <a:srgbClr val="8AACB9"/>
                </a:solidFill>
              </a:defRPr>
            </a:lvl2pPr>
            <a:lvl3pPr>
              <a:defRPr>
                <a:solidFill>
                  <a:srgbClr val="8AACB9"/>
                </a:solidFill>
              </a:defRPr>
            </a:lvl3pPr>
            <a:lvl4pPr>
              <a:defRPr>
                <a:solidFill>
                  <a:srgbClr val="8AACB9"/>
                </a:solidFill>
              </a:defRPr>
            </a:lvl4pPr>
            <a:lvl5pPr>
              <a:defRPr>
                <a:solidFill>
                  <a:srgbClr val="8AACB9"/>
                </a:solidFill>
              </a:defRPr>
            </a:lvl5pPr>
          </a:lstStyle>
          <a:p>
            <a:pPr/>
            <a:r>
              <a:t>Slide Subtitle</a:t>
            </a:r>
          </a:p>
          <a:p>
            <a:pPr lvl="1"/>
            <a:r>
              <a:t/>
            </a:r>
          </a:p>
          <a:p>
            <a:pPr lvl="2"/>
            <a:r>
              <a:t/>
            </a:r>
          </a:p>
          <a:p>
            <a:pPr lvl="3"/>
            <a:r>
              <a:t/>
            </a:r>
          </a:p>
          <a:p>
            <a:pPr lvl="4"/>
            <a:r>
              <a:t/>
            </a:r>
          </a:p>
        </p:txBody>
      </p:sp>
      <p:sp>
        <p:nvSpPr>
          <p:cNvPr id="45" name="Slide Title"/>
          <p:cNvSpPr txBox="1"/>
          <p:nvPr>
            <p:ph type="title" hasCustomPrompt="1"/>
          </p:nvPr>
        </p:nvSpPr>
        <p:spPr>
          <a:xfrm>
            <a:off x="1270000" y="4925417"/>
            <a:ext cx="11785600" cy="2933701"/>
          </a:xfrm>
          <a:prstGeom prst="rect">
            <a:avLst/>
          </a:prstGeom>
        </p:spPr>
        <p:txBody>
          <a:bodyPr anchor="b"/>
          <a:lstStyle>
            <a:lvl1pPr>
              <a:defRPr spc="270" sz="9000">
                <a:solidFill>
                  <a:schemeClr val="accent6"/>
                </a:solidFill>
              </a:defRPr>
            </a:lvl1pPr>
          </a:lstStyle>
          <a:p>
            <a:pPr/>
            <a:r>
              <a:t>Slide Title</a:t>
            </a:r>
          </a:p>
        </p:txBody>
      </p:sp>
      <p:sp>
        <p:nvSpPr>
          <p:cNvPr id="46" name="Pink typewriter on a pink three-drawer dresser in front of a pink wall"/>
          <p:cNvSpPr/>
          <p:nvPr>
            <p:ph type="pic" idx="21"/>
          </p:nvPr>
        </p:nvSpPr>
        <p:spPr>
          <a:xfrm>
            <a:off x="12801600" y="1895696"/>
            <a:ext cx="17642204" cy="9924608"/>
          </a:xfrm>
          <a:prstGeom prst="rect">
            <a:avLst/>
          </a:prstGeom>
          <a:ln w="114300">
            <a:solidFill>
              <a:srgbClr val="FFFFFF"/>
            </a:solidFill>
          </a:ln>
        </p:spPr>
        <p:txBody>
          <a:bodyPr lIns="91439" tIns="45719" rIns="91439" bIns="45719" anchor="t">
            <a:noAutofit/>
          </a:bodyPr>
          <a:lstStyle/>
          <a:p>
            <a:pPr/>
          </a:p>
        </p:txBody>
      </p:sp>
      <p:sp>
        <p:nvSpPr>
          <p:cNvPr id="47"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8"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49"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bg>
      <p:bgPr>
        <a:solidFill>
          <a:srgbClr val="FFF5F2"/>
        </a:solidFill>
      </p:bgPr>
    </p:bg>
    <p:spTree>
      <p:nvGrpSpPr>
        <p:cNvPr id="1" name=""/>
        <p:cNvGrpSpPr/>
        <p:nvPr/>
      </p:nvGrpSpPr>
      <p:grpSpPr>
        <a:xfrm>
          <a:off x="0" y="0"/>
          <a:ext cx="0" cy="0"/>
          <a:chOff x="0" y="0"/>
          <a:chExt cx="0" cy="0"/>
        </a:xfrm>
      </p:grpSpPr>
      <p:sp>
        <p:nvSpPr>
          <p:cNvPr id="56" name="Body Level One…"/>
          <p:cNvSpPr txBox="1"/>
          <p:nvPr>
            <p:ph type="body" sz="half" idx="1" hasCustomPrompt="1"/>
          </p:nvPr>
        </p:nvSpPr>
        <p:spPr>
          <a:xfrm>
            <a:off x="2082800" y="4195233"/>
            <a:ext cx="20207127" cy="6282059"/>
          </a:xfrm>
          <a:prstGeom prst="rect">
            <a:avLst/>
          </a:prstGeom>
        </p:spPr>
        <p:txBody>
          <a:bodyPr anchor="t"/>
          <a:lstStyle>
            <a:lvl1pPr marL="635000" indent="-635000" algn="l" defTabSz="355600">
              <a:lnSpc>
                <a:spcPct val="100000"/>
              </a:lnSpc>
              <a:spcBef>
                <a:spcPts val="4300"/>
              </a:spcBef>
              <a:buSzPct val="100000"/>
              <a:buBlip>
                <a:blip r:embed="rId2"/>
              </a:buBlip>
              <a:defRPr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57"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8"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59" name="Slide Title"/>
          <p:cNvSpPr txBox="1"/>
          <p:nvPr>
            <p:ph type="title" hasCustomPrompt="1"/>
          </p:nvPr>
        </p:nvSpPr>
        <p:spPr>
          <a:xfrm>
            <a:off x="2088436" y="1282700"/>
            <a:ext cx="20207128" cy="1649711"/>
          </a:xfrm>
          <a:prstGeom prst="rect">
            <a:avLst/>
          </a:prstGeom>
        </p:spPr>
        <p:txBody>
          <a:bodyPr/>
          <a:lstStyle>
            <a:lvl1pPr>
              <a:defRPr spc="270" sz="9000">
                <a:solidFill>
                  <a:schemeClr val="accent6"/>
                </a:solidFill>
              </a:defRPr>
            </a:lvl1pPr>
          </a:lstStyle>
          <a:p>
            <a:pPr/>
            <a:r>
              <a:t>Slide Title</a:t>
            </a:r>
          </a:p>
        </p:txBody>
      </p:sp>
      <p:sp>
        <p:nvSpPr>
          <p:cNvPr id="6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bg>
      <p:bgPr>
        <a:solidFill>
          <a:srgbClr val="FFF5F2"/>
        </a:solidFill>
      </p:bgPr>
    </p:bg>
    <p:spTree>
      <p:nvGrpSpPr>
        <p:cNvPr id="1" name=""/>
        <p:cNvGrpSpPr/>
        <p:nvPr/>
      </p:nvGrpSpPr>
      <p:grpSpPr>
        <a:xfrm>
          <a:off x="0" y="0"/>
          <a:ext cx="0" cy="0"/>
          <a:chOff x="0" y="0"/>
          <a:chExt cx="0" cy="0"/>
        </a:xfrm>
      </p:grpSpPr>
      <p:sp>
        <p:nvSpPr>
          <p:cNvPr id="67" name="Body Level One…"/>
          <p:cNvSpPr txBox="1"/>
          <p:nvPr>
            <p:ph type="body" sz="half" idx="1" hasCustomPrompt="1"/>
          </p:nvPr>
        </p:nvSpPr>
        <p:spPr>
          <a:xfrm>
            <a:off x="2082800" y="4195233"/>
            <a:ext cx="20207127" cy="6282059"/>
          </a:xfrm>
          <a:prstGeom prst="rect">
            <a:avLst/>
          </a:prstGeom>
        </p:spPr>
        <p:txBody>
          <a:bodyPr numCol="2" spcCol="1289181" anchor="t"/>
          <a:lstStyle>
            <a:lvl1pPr marL="635000" indent="-635000" algn="l" defTabSz="355600">
              <a:lnSpc>
                <a:spcPct val="100000"/>
              </a:lnSpc>
              <a:spcBef>
                <a:spcPts val="4300"/>
              </a:spcBef>
              <a:buSzPct val="100000"/>
              <a:buBlip>
                <a:blip r:embed="rId2"/>
              </a:buBlip>
              <a:defRPr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68" name="Line"/>
          <p:cNvSpPr/>
          <p:nvPr/>
        </p:nvSpPr>
        <p:spPr>
          <a:xfrm>
            <a:off x="766879" y="952500"/>
            <a:ext cx="22850242"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69"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70"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bg>
      <p:bgPr>
        <a:solidFill>
          <a:srgbClr val="FFF5F2"/>
        </a:solidFill>
      </p:bgPr>
    </p:bg>
    <p:spTree>
      <p:nvGrpSpPr>
        <p:cNvPr id="1" name=""/>
        <p:cNvGrpSpPr/>
        <p:nvPr/>
      </p:nvGrpSpPr>
      <p:grpSpPr>
        <a:xfrm>
          <a:off x="0" y="0"/>
          <a:ext cx="0" cy="0"/>
          <a:chOff x="0" y="0"/>
          <a:chExt cx="0" cy="0"/>
        </a:xfrm>
      </p:grpSpPr>
      <p:sp>
        <p:nvSpPr>
          <p:cNvPr id="77" name="Slide Title"/>
          <p:cNvSpPr txBox="1"/>
          <p:nvPr>
            <p:ph type="title" hasCustomPrompt="1"/>
          </p:nvPr>
        </p:nvSpPr>
        <p:spPr>
          <a:xfrm>
            <a:off x="1270000" y="1851223"/>
            <a:ext cx="11785600" cy="4084936"/>
          </a:xfrm>
          <a:prstGeom prst="rect">
            <a:avLst/>
          </a:prstGeom>
        </p:spPr>
        <p:txBody>
          <a:bodyPr anchor="b"/>
          <a:lstStyle>
            <a:lvl1pPr>
              <a:defRPr spc="270" sz="9000">
                <a:solidFill>
                  <a:schemeClr val="accent6"/>
                </a:solidFill>
              </a:defRPr>
            </a:lvl1pPr>
          </a:lstStyle>
          <a:p>
            <a:pPr/>
            <a:r>
              <a:t>Slide Title</a:t>
            </a:r>
          </a:p>
        </p:txBody>
      </p:sp>
      <p:sp>
        <p:nvSpPr>
          <p:cNvPr id="78" name="Body Level One…"/>
          <p:cNvSpPr txBox="1"/>
          <p:nvPr>
            <p:ph type="body" sz="quarter" idx="1" hasCustomPrompt="1"/>
          </p:nvPr>
        </p:nvSpPr>
        <p:spPr>
          <a:xfrm>
            <a:off x="2088435" y="6720284"/>
            <a:ext cx="10972801" cy="5467169"/>
          </a:xfrm>
          <a:prstGeom prst="rect">
            <a:avLst/>
          </a:prstGeom>
        </p:spPr>
        <p:txBody>
          <a:bodyPr anchor="t"/>
          <a:lstStyle>
            <a:lvl1pPr marL="635000" indent="-635000" algn="l" defTabSz="355600">
              <a:lnSpc>
                <a:spcPct val="100000"/>
              </a:lnSpc>
              <a:spcBef>
                <a:spcPts val="4300"/>
              </a:spcBef>
              <a:buSzPct val="100000"/>
              <a:buBlip>
                <a:blip r:embed="rId2"/>
              </a:buBlip>
              <a:defRPr spc="36">
                <a:solidFill>
                  <a:schemeClr val="accent1">
                    <a:satOff val="36598"/>
                    <a:lumOff val="-17227"/>
                  </a:schemeClr>
                </a:solidFill>
              </a:defRPr>
            </a:lvl1pPr>
            <a:lvl2pPr marL="1270000" indent="-635000" algn="l" defTabSz="355600">
              <a:lnSpc>
                <a:spcPct val="100000"/>
              </a:lnSpc>
              <a:spcBef>
                <a:spcPts val="4300"/>
              </a:spcBef>
              <a:buSzPct val="100000"/>
              <a:buBlip>
                <a:blip r:embed="rId2"/>
              </a:buBlip>
              <a:defRPr spc="36">
                <a:solidFill>
                  <a:schemeClr val="accent1">
                    <a:satOff val="36598"/>
                    <a:lumOff val="-17227"/>
                  </a:schemeClr>
                </a:solidFill>
              </a:defRPr>
            </a:lvl2pPr>
            <a:lvl3pPr marL="1905000" indent="-635000" algn="l" defTabSz="355600">
              <a:lnSpc>
                <a:spcPct val="100000"/>
              </a:lnSpc>
              <a:spcBef>
                <a:spcPts val="4300"/>
              </a:spcBef>
              <a:buSzPct val="100000"/>
              <a:buBlip>
                <a:blip r:embed="rId2"/>
              </a:buBlip>
              <a:defRPr spc="36">
                <a:solidFill>
                  <a:schemeClr val="accent1">
                    <a:satOff val="36598"/>
                    <a:lumOff val="-17227"/>
                  </a:schemeClr>
                </a:solidFill>
              </a:defRPr>
            </a:lvl3pPr>
            <a:lvl4pPr marL="2540000" indent="-635000" algn="l" defTabSz="355600">
              <a:lnSpc>
                <a:spcPct val="100000"/>
              </a:lnSpc>
              <a:spcBef>
                <a:spcPts val="4300"/>
              </a:spcBef>
              <a:buSzPct val="100000"/>
              <a:buBlip>
                <a:blip r:embed="rId2"/>
              </a:buBlip>
              <a:defRPr spc="36">
                <a:solidFill>
                  <a:schemeClr val="accent1">
                    <a:satOff val="36598"/>
                    <a:lumOff val="-17227"/>
                  </a:schemeClr>
                </a:solidFill>
              </a:defRPr>
            </a:lvl4pPr>
            <a:lvl5pPr marL="3175000" indent="-635000" algn="l" defTabSz="355600">
              <a:lnSpc>
                <a:spcPct val="100000"/>
              </a:lnSpc>
              <a:spcBef>
                <a:spcPts val="4300"/>
              </a:spcBef>
              <a:buSzPct val="100000"/>
              <a:buBlip>
                <a:blip r:embed="rId2"/>
              </a:buBlip>
              <a:defRPr spc="36">
                <a:solidFill>
                  <a:schemeClr val="accent1">
                    <a:satOff val="36598"/>
                    <a:lumOff val="-17227"/>
                  </a:schemeClr>
                </a:solidFill>
              </a:defRPr>
            </a:lvl5pPr>
          </a:lstStyle>
          <a:p>
            <a:pPr/>
            <a:r>
              <a:t>Slide bullet text</a:t>
            </a:r>
          </a:p>
          <a:p>
            <a:pPr lvl="1"/>
            <a:r>
              <a:t/>
            </a:r>
          </a:p>
          <a:p>
            <a:pPr lvl="2"/>
            <a:r>
              <a:t/>
            </a:r>
          </a:p>
          <a:p>
            <a:pPr lvl="3"/>
            <a:r>
              <a:t/>
            </a:r>
          </a:p>
          <a:p>
            <a:pPr lvl="4"/>
            <a:r>
              <a:t/>
            </a:r>
          </a:p>
        </p:txBody>
      </p:sp>
      <p:sp>
        <p:nvSpPr>
          <p:cNvPr id="79" name="Vintage television in front of yellow patterned wallpaper"/>
          <p:cNvSpPr/>
          <p:nvPr>
            <p:ph type="pic" idx="21"/>
          </p:nvPr>
        </p:nvSpPr>
        <p:spPr>
          <a:xfrm>
            <a:off x="12661900" y="-2501900"/>
            <a:ext cx="11077576" cy="14770100"/>
          </a:xfrm>
          <a:prstGeom prst="rect">
            <a:avLst/>
          </a:prstGeom>
          <a:ln w="114300">
            <a:solidFill>
              <a:srgbClr val="FFFFFF"/>
            </a:solidFill>
          </a:ln>
        </p:spPr>
        <p:txBody>
          <a:bodyPr lIns="91439" tIns="45719" rIns="91439" bIns="45719" anchor="t">
            <a:noAutofit/>
          </a:bodyPr>
          <a:lstStyle/>
          <a:p>
            <a:pPr/>
          </a:p>
        </p:txBody>
      </p:sp>
      <p:sp>
        <p:nvSpPr>
          <p:cNvPr id="80"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1" name="Line"/>
          <p:cNvSpPr/>
          <p:nvPr/>
        </p:nvSpPr>
        <p:spPr>
          <a:xfrm>
            <a:off x="762000" y="12598400"/>
            <a:ext cx="22860001" cy="0"/>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8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p:spTree>
      <p:nvGrpSpPr>
        <p:cNvPr id="1" name=""/>
        <p:cNvGrpSpPr/>
        <p:nvPr/>
      </p:nvGrpSpPr>
      <p:grpSpPr>
        <a:xfrm>
          <a:off x="0" y="0"/>
          <a:ext cx="0" cy="0"/>
          <a:chOff x="0" y="0"/>
          <a:chExt cx="0" cy="0"/>
        </a:xfrm>
      </p:grpSpPr>
      <p:sp>
        <p:nvSpPr>
          <p:cNvPr id="89" name="Section Title"/>
          <p:cNvSpPr txBox="1"/>
          <p:nvPr>
            <p:ph type="title" hasCustomPrompt="1"/>
          </p:nvPr>
        </p:nvSpPr>
        <p:spPr>
          <a:xfrm>
            <a:off x="2086106" y="4292600"/>
            <a:ext cx="20205701" cy="5651500"/>
          </a:xfrm>
          <a:prstGeom prst="rect">
            <a:avLst/>
          </a:prstGeom>
        </p:spPr>
        <p:txBody>
          <a:bodyPr anchor="ctr"/>
          <a:lstStyle>
            <a:lvl1pPr>
              <a:defRPr>
                <a:solidFill>
                  <a:schemeClr val="accent5"/>
                </a:solidFill>
              </a:defRPr>
            </a:lvl1pPr>
          </a:lstStyle>
          <a:p>
            <a:pPr/>
            <a:r>
              <a:t>Section Title</a:t>
            </a:r>
          </a:p>
        </p:txBody>
      </p:sp>
      <p:sp>
        <p:nvSpPr>
          <p:cNvPr id="90" name="Line"/>
          <p:cNvSpPr/>
          <p:nvPr/>
        </p:nvSpPr>
        <p:spPr>
          <a:xfrm flipV="1">
            <a:off x="762000" y="952499"/>
            <a:ext cx="22860001" cy="2"/>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1" name="Line"/>
          <p:cNvSpPr/>
          <p:nvPr/>
        </p:nvSpPr>
        <p:spPr>
          <a:xfrm>
            <a:off x="762000" y="12598400"/>
            <a:ext cx="22860001" cy="0"/>
          </a:xfrm>
          <a:prstGeom prst="line">
            <a:avLst/>
          </a:prstGeom>
          <a:ln w="76200">
            <a:solidFill>
              <a:schemeClr val="accent5"/>
            </a:solidFill>
            <a:miter lim="400000"/>
          </a:ln>
        </p:spPr>
        <p:txBody>
          <a:bodyPr lIns="50800" tIns="50800" rIns="50800" bIns="50800" anchor="ctr"/>
          <a:lstStyle/>
          <a:p>
            <a:pPr defTabSz="825500">
              <a:defRPr spc="0" sz="3200">
                <a:solidFill>
                  <a:srgbClr val="000000"/>
                </a:solidFill>
              </a:defRPr>
            </a:pPr>
          </a:p>
        </p:txBody>
      </p:sp>
      <p:sp>
        <p:nvSpPr>
          <p:cNvPr id="92" name="Slide Number"/>
          <p:cNvSpPr txBox="1"/>
          <p:nvPr>
            <p:ph type="sldNum" sz="quarter" idx="2"/>
          </p:nvPr>
        </p:nvSpPr>
        <p:spPr>
          <a:xfrm>
            <a:off x="11990323" y="12890500"/>
            <a:ext cx="416053" cy="46710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bg>
      <p:bgPr>
        <a:solidFill>
          <a:srgbClr val="FFF5F2"/>
        </a:solidFill>
      </p:bgPr>
    </p:bg>
    <p:spTree>
      <p:nvGrpSpPr>
        <p:cNvPr id="1" name=""/>
        <p:cNvGrpSpPr/>
        <p:nvPr/>
      </p:nvGrpSpPr>
      <p:grpSpPr>
        <a:xfrm>
          <a:off x="0" y="0"/>
          <a:ext cx="0" cy="0"/>
          <a:chOff x="0" y="0"/>
          <a:chExt cx="0" cy="0"/>
        </a:xfrm>
      </p:grpSpPr>
      <p:sp>
        <p:nvSpPr>
          <p:cNvPr id="99" name="Line"/>
          <p:cNvSpPr/>
          <p:nvPr/>
        </p:nvSpPr>
        <p:spPr>
          <a:xfrm flipV="1">
            <a:off x="762000" y="952499"/>
            <a:ext cx="22860003" cy="2"/>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0" name="Line"/>
          <p:cNvSpPr/>
          <p:nvPr/>
        </p:nvSpPr>
        <p:spPr>
          <a:xfrm>
            <a:off x="757217" y="12603828"/>
            <a:ext cx="22862943" cy="1"/>
          </a:xfrm>
          <a:prstGeom prst="line">
            <a:avLst/>
          </a:prstGeom>
          <a:ln w="76200">
            <a:solidFill>
              <a:schemeClr val="accent6">
                <a:hueOff val="61929"/>
                <a:satOff val="10820"/>
                <a:lumOff val="-8848"/>
              </a:schemeClr>
            </a:solidFill>
            <a:miter lim="400000"/>
          </a:ln>
        </p:spPr>
        <p:txBody>
          <a:bodyPr lIns="50800" tIns="50800" rIns="50800" bIns="50800" anchor="ctr"/>
          <a:lstStyle/>
          <a:p>
            <a:pPr defTabSz="825500">
              <a:defRPr spc="0" sz="3200">
                <a:solidFill>
                  <a:srgbClr val="000000"/>
                </a:solidFill>
              </a:defRPr>
            </a:pPr>
          </a:p>
        </p:txBody>
      </p:sp>
      <p:sp>
        <p:nvSpPr>
          <p:cNvPr id="101" name="Slide Title"/>
          <p:cNvSpPr txBox="1"/>
          <p:nvPr>
            <p:ph type="title" hasCustomPrompt="1"/>
          </p:nvPr>
        </p:nvSpPr>
        <p:spPr>
          <a:xfrm>
            <a:off x="2082800" y="1282700"/>
            <a:ext cx="20205700" cy="1651000"/>
          </a:xfrm>
          <a:prstGeom prst="rect">
            <a:avLst/>
          </a:prstGeom>
        </p:spPr>
        <p:txBody>
          <a:bodyPr/>
          <a:lstStyle>
            <a:lvl1pPr>
              <a:defRPr spc="270" sz="9000">
                <a:solidFill>
                  <a:schemeClr val="accent6"/>
                </a:solidFill>
              </a:defRPr>
            </a:lvl1pPr>
          </a:lstStyle>
          <a:p>
            <a:pPr/>
            <a:r>
              <a:t>Slide Title</a:t>
            </a:r>
          </a:p>
        </p:txBody>
      </p:sp>
      <p:sp>
        <p:nvSpPr>
          <p:cNvPr id="102"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bg>
      <p:bgPr>
        <a:solidFill>
          <a:srgbClr val="FFF5F2"/>
        </a:solidFill>
      </p:bgPr>
    </p:bg>
    <p:spTree>
      <p:nvGrpSpPr>
        <p:cNvPr id="1" name=""/>
        <p:cNvGrpSpPr/>
        <p:nvPr/>
      </p:nvGrpSpPr>
      <p:grpSpPr>
        <a:xfrm>
          <a:off x="0" y="0"/>
          <a:ext cx="0" cy="0"/>
          <a:chOff x="0" y="0"/>
          <a:chExt cx="0" cy="0"/>
        </a:xfrm>
      </p:grpSpPr>
      <p:sp>
        <p:nvSpPr>
          <p:cNvPr id="109" name="Agenda Subtitle"/>
          <p:cNvSpPr txBox="1"/>
          <p:nvPr>
            <p:ph type="body" sz="quarter" idx="21" hasCustomPrompt="1"/>
          </p:nvPr>
        </p:nvSpPr>
        <p:spPr>
          <a:xfrm>
            <a:off x="2082800" y="2795091"/>
            <a:ext cx="20205700" cy="605029"/>
          </a:xfrm>
          <a:prstGeom prst="rect">
            <a:avLst/>
          </a:prstGeom>
        </p:spPr>
        <p:txBody>
          <a:bodyPr lIns="0" tIns="0" rIns="0" bIns="0" anchor="ctr"/>
          <a:lstStyle>
            <a:lvl1pPr>
              <a:defRPr>
                <a:solidFill>
                  <a:srgbClr val="8AACB9"/>
                </a:solidFill>
              </a:defRPr>
            </a:lvl1pPr>
          </a:lstStyle>
          <a:p>
            <a:pPr/>
            <a:r>
              <a:t>Agenda Subtitle</a:t>
            </a:r>
          </a:p>
        </p:txBody>
      </p:sp>
      <p:sp>
        <p:nvSpPr>
          <p:cNvPr id="110" name="Body Level One…"/>
          <p:cNvSpPr txBox="1"/>
          <p:nvPr>
            <p:ph type="body" idx="1" hasCustomPrompt="1"/>
          </p:nvPr>
        </p:nvSpPr>
        <p:spPr>
          <a:xfrm>
            <a:off x="2082800" y="4055764"/>
            <a:ext cx="20205700" cy="6731001"/>
          </a:xfrm>
          <a:prstGeom prst="rect">
            <a:avLst/>
          </a:prstGeom>
        </p:spPr>
        <p:txBody>
          <a:bodyPr anchor="t"/>
          <a:lstStyle>
            <a:lvl1pPr marL="177800" indent="-177800" defTabSz="2641600">
              <a:lnSpc>
                <a:spcPct val="100000"/>
              </a:lnSpc>
              <a:spcBef>
                <a:spcPts val="4400"/>
              </a:spcBef>
              <a:tabLst>
                <a:tab pos="5384800" algn="l"/>
              </a:tabLst>
              <a:defRPr spc="0" sz="5000">
                <a:solidFill>
                  <a:schemeClr val="accent1">
                    <a:satOff val="36598"/>
                    <a:lumOff val="-17227"/>
                  </a:schemeClr>
                </a:solidFill>
              </a:defRPr>
            </a:lvl1pPr>
            <a:lvl2pPr marL="177800" indent="279400" defTabSz="2641600">
              <a:lnSpc>
                <a:spcPct val="100000"/>
              </a:lnSpc>
              <a:spcBef>
                <a:spcPts val="4400"/>
              </a:spcBef>
              <a:tabLst>
                <a:tab pos="5384800" algn="l"/>
              </a:tabLst>
              <a:defRPr spc="0" sz="5000">
                <a:solidFill>
                  <a:schemeClr val="accent1">
                    <a:satOff val="36598"/>
                    <a:lumOff val="-17227"/>
                  </a:schemeClr>
                </a:solidFill>
              </a:defRPr>
            </a:lvl2pPr>
            <a:lvl3pPr marL="177800" indent="736600" defTabSz="2641600">
              <a:lnSpc>
                <a:spcPct val="100000"/>
              </a:lnSpc>
              <a:spcBef>
                <a:spcPts val="4400"/>
              </a:spcBef>
              <a:tabLst>
                <a:tab pos="5384800" algn="l"/>
              </a:tabLst>
              <a:defRPr spc="0" sz="5000">
                <a:solidFill>
                  <a:schemeClr val="accent1">
                    <a:satOff val="36598"/>
                    <a:lumOff val="-17227"/>
                  </a:schemeClr>
                </a:solidFill>
              </a:defRPr>
            </a:lvl3pPr>
            <a:lvl4pPr marL="177800" indent="1193800" defTabSz="2641600">
              <a:lnSpc>
                <a:spcPct val="100000"/>
              </a:lnSpc>
              <a:spcBef>
                <a:spcPts val="4400"/>
              </a:spcBef>
              <a:tabLst>
                <a:tab pos="5384800" algn="l"/>
              </a:tabLst>
              <a:defRPr spc="0" sz="5000">
                <a:solidFill>
                  <a:schemeClr val="accent1">
                    <a:satOff val="36598"/>
                    <a:lumOff val="-17227"/>
                  </a:schemeClr>
                </a:solidFill>
              </a:defRPr>
            </a:lvl4pPr>
            <a:lvl5pPr marL="177800" indent="1651000" defTabSz="2641600">
              <a:lnSpc>
                <a:spcPct val="100000"/>
              </a:lnSpc>
              <a:spcBef>
                <a:spcPts val="4400"/>
              </a:spcBef>
              <a:tabLst>
                <a:tab pos="5384800" algn="l"/>
              </a:tabLst>
              <a:defRPr spc="0" sz="5000">
                <a:solidFill>
                  <a:schemeClr val="accent1">
                    <a:satOff val="36598"/>
                    <a:lumOff val="-17227"/>
                  </a:schemeClr>
                </a:solidFill>
              </a:defRPr>
            </a:lvl5pPr>
          </a:lstStyle>
          <a:p>
            <a:pPr/>
            <a:r>
              <a:t>Agenda Topics</a:t>
            </a:r>
          </a:p>
          <a:p>
            <a:pPr lvl="1"/>
            <a:r>
              <a:t/>
            </a:r>
          </a:p>
          <a:p>
            <a:pPr lvl="2"/>
            <a:r>
              <a:t/>
            </a:r>
          </a:p>
          <a:p>
            <a:pPr lvl="3"/>
            <a:r>
              <a:t/>
            </a:r>
          </a:p>
          <a:p>
            <a:pPr lvl="4"/>
            <a:r>
              <a:t/>
            </a:r>
          </a:p>
        </p:txBody>
      </p:sp>
      <p:sp>
        <p:nvSpPr>
          <p:cNvPr id="111" name="Agenda Title"/>
          <p:cNvSpPr txBox="1"/>
          <p:nvPr>
            <p:ph type="title" hasCustomPrompt="1"/>
          </p:nvPr>
        </p:nvSpPr>
        <p:spPr>
          <a:xfrm>
            <a:off x="2082800" y="1282700"/>
            <a:ext cx="20205700" cy="1651000"/>
          </a:xfrm>
          <a:prstGeom prst="rect">
            <a:avLst/>
          </a:prstGeom>
        </p:spPr>
        <p:txBody>
          <a:bodyPr/>
          <a:lstStyle>
            <a:lvl1pPr>
              <a:defRPr spc="270" sz="9000">
                <a:solidFill>
                  <a:schemeClr val="accent1">
                    <a:satOff val="36598"/>
                    <a:lumOff val="-17227"/>
                  </a:schemeClr>
                </a:solidFill>
              </a:defRPr>
            </a:lvl1pPr>
          </a:lstStyle>
          <a:p>
            <a:pPr/>
            <a:r>
              <a:t>Agenda Title</a:t>
            </a:r>
          </a:p>
        </p:txBody>
      </p:sp>
      <p:sp>
        <p:nvSpPr>
          <p:cNvPr id="112" name="Line"/>
          <p:cNvSpPr/>
          <p:nvPr/>
        </p:nvSpPr>
        <p:spPr>
          <a:xfrm>
            <a:off x="757217" y="12603828"/>
            <a:ext cx="22862943" cy="1"/>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3" name="Line"/>
          <p:cNvSpPr/>
          <p:nvPr/>
        </p:nvSpPr>
        <p:spPr>
          <a:xfrm flipV="1">
            <a:off x="762000" y="952499"/>
            <a:ext cx="22860001" cy="2"/>
          </a:xfrm>
          <a:prstGeom prst="line">
            <a:avLst/>
          </a:prstGeom>
          <a:ln w="76200">
            <a:solidFill>
              <a:schemeClr val="accent1"/>
            </a:solidFill>
            <a:miter lim="400000"/>
          </a:ln>
        </p:spPr>
        <p:txBody>
          <a:bodyPr lIns="50800" tIns="50800" rIns="50800" bIns="50800" anchor="ctr"/>
          <a:lstStyle/>
          <a:p>
            <a:pPr defTabSz="825500">
              <a:defRPr spc="0" sz="3200">
                <a:solidFill>
                  <a:srgbClr val="000000"/>
                </a:solidFill>
              </a:defRPr>
            </a:pPr>
          </a:p>
        </p:txBody>
      </p:sp>
      <p:sp>
        <p:nvSpPr>
          <p:cNvPr id="114" name="Slide Number"/>
          <p:cNvSpPr txBox="1"/>
          <p:nvPr>
            <p:ph type="sldNum" sz="quarter" idx="2"/>
          </p:nvPr>
        </p:nvSpPr>
        <p:spPr>
          <a:xfrm>
            <a:off x="11990323" y="12890500"/>
            <a:ext cx="416053" cy="467107"/>
          </a:xfrm>
          <a:prstGeom prst="rect">
            <a:avLst/>
          </a:prstGeom>
        </p:spPr>
        <p:txBody>
          <a:bodyPr/>
          <a:lstStyle>
            <a:lvl1pPr>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1"/>
        </a:solidFill>
      </p:bgPr>
    </p:bg>
    <p:spTree>
      <p:nvGrpSpPr>
        <p:cNvPr id="1" name=""/>
        <p:cNvGrpSpPr/>
        <p:nvPr/>
      </p:nvGrpSpPr>
      <p:grpSpPr>
        <a:xfrm>
          <a:off x="0" y="0"/>
          <a:ext cx="0" cy="0"/>
          <a:chOff x="0" y="0"/>
          <a:chExt cx="0" cy="0"/>
        </a:xfrm>
      </p:grpSpPr>
      <p:sp>
        <p:nvSpPr>
          <p:cNvPr id="2" name="Presentation Title"/>
          <p:cNvSpPr txBox="1"/>
          <p:nvPr>
            <p:ph type="title" hasCustomPrompt="1"/>
          </p:nvPr>
        </p:nvSpPr>
        <p:spPr>
          <a:xfrm>
            <a:off x="2082800" y="4902200"/>
            <a:ext cx="20205700" cy="3911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Presentation Title</a:t>
            </a:r>
          </a:p>
        </p:txBody>
      </p:sp>
      <p:sp>
        <p:nvSpPr>
          <p:cNvPr id="3" name="Body Level One…"/>
          <p:cNvSpPr txBox="1"/>
          <p:nvPr>
            <p:ph type="body" idx="1" hasCustomPrompt="1"/>
          </p:nvPr>
        </p:nvSpPr>
        <p:spPr>
          <a:xfrm>
            <a:off x="2082800" y="3495675"/>
            <a:ext cx="20205700" cy="161455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Presentation Subtitle</a:t>
            </a:r>
          </a:p>
          <a:p>
            <a:pPr lvl="1"/>
            <a:r>
              <a:t/>
            </a:r>
          </a:p>
          <a:p>
            <a:pPr lvl="2"/>
            <a:r>
              <a:t/>
            </a:r>
          </a:p>
          <a:p>
            <a:pPr lvl="3"/>
            <a:r>
              <a:t/>
            </a:r>
          </a:p>
          <a:p>
            <a:pPr lvl="4"/>
            <a:r>
              <a:t/>
            </a:r>
          </a:p>
        </p:txBody>
      </p:sp>
      <p:sp>
        <p:nvSpPr>
          <p:cNvPr id="4" name="Line"/>
          <p:cNvSpPr/>
          <p:nvPr/>
        </p:nvSpPr>
        <p:spPr>
          <a:xfrm flipV="1">
            <a:off x="766879" y="12048066"/>
            <a:ext cx="22850240" cy="12701"/>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5" name="Line"/>
          <p:cNvSpPr/>
          <p:nvPr/>
        </p:nvSpPr>
        <p:spPr>
          <a:xfrm>
            <a:off x="766879" y="952500"/>
            <a:ext cx="22850242" cy="0"/>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6" name="Line"/>
          <p:cNvSpPr/>
          <p:nvPr/>
        </p:nvSpPr>
        <p:spPr>
          <a:xfrm flipV="1">
            <a:off x="6527799"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7" name="Line"/>
          <p:cNvSpPr/>
          <p:nvPr/>
        </p:nvSpPr>
        <p:spPr>
          <a:xfrm flipV="1">
            <a:off x="17856201" y="12034558"/>
            <a:ext cx="1" cy="1114983"/>
          </a:xfrm>
          <a:prstGeom prst="line">
            <a:avLst/>
          </a:prstGeom>
          <a:ln w="76200">
            <a:solidFill>
              <a:schemeClr val="accent1">
                <a:satOff val="36598"/>
                <a:lumOff val="-17227"/>
              </a:schemeClr>
            </a:solidFill>
            <a:miter lim="400000"/>
          </a:ln>
        </p:spPr>
        <p:txBody>
          <a:bodyPr lIns="50800" tIns="50800" rIns="50800" bIns="50800" anchor="ctr"/>
          <a:lstStyle/>
          <a:p>
            <a:pPr defTabSz="825500">
              <a:defRPr spc="0" sz="3200">
                <a:solidFill>
                  <a:srgbClr val="000000"/>
                </a:solidFill>
              </a:defRPr>
            </a:pPr>
          </a:p>
        </p:txBody>
      </p:sp>
      <p:sp>
        <p:nvSpPr>
          <p:cNvPr id="8" name="Slide Number"/>
          <p:cNvSpPr txBox="1"/>
          <p:nvPr>
            <p:ph type="sldNum" sz="quarter" idx="2"/>
          </p:nvPr>
        </p:nvSpPr>
        <p:spPr>
          <a:xfrm>
            <a:off x="11988800" y="12890500"/>
            <a:ext cx="416053" cy="467107"/>
          </a:xfrm>
          <a:prstGeom prst="rect">
            <a:avLst/>
          </a:prstGeom>
          <a:ln w="12700">
            <a:miter lim="400000"/>
          </a:ln>
        </p:spPr>
        <p:txBody>
          <a:bodyPr wrap="none" lIns="50800" tIns="50800" rIns="50800" bIns="50800" anchor="b">
            <a:spAutoFit/>
          </a:bodyPr>
          <a:lstStyle>
            <a:lvl1pPr defTabSz="584200">
              <a:defRPr spc="0">
                <a:solidFill>
                  <a:srgbClr val="FFFFFF"/>
                </a:solidFill>
                <a:latin typeface="+mn-lt"/>
                <a:ea typeface="+mn-ea"/>
                <a:cs typeface="+mn-cs"/>
                <a:sym typeface="Graphik"/>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transition xmlns:p14="http://schemas.microsoft.com/office/powerpoint/2010/main" spd="med" advClick="1"/>
  <p:txStyles>
    <p:titleStyle>
      <a:lvl1pPr marL="0" marR="0" indent="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1pPr>
      <a:lvl2pPr marL="0" marR="0" indent="4572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2pPr>
      <a:lvl3pPr marL="0" marR="0" indent="9144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3pPr>
      <a:lvl4pPr marL="0" marR="0" indent="13716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4pPr>
      <a:lvl5pPr marL="0" marR="0" indent="18288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5pPr>
      <a:lvl6pPr marL="0" marR="0" indent="22860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6pPr>
      <a:lvl7pPr marL="0" marR="0" indent="27432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7pPr>
      <a:lvl8pPr marL="0" marR="0" indent="32004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8pPr>
      <a:lvl9pPr marL="0" marR="0" indent="3657600" algn="ctr" defTabSz="584200" rtl="0" latinLnBrk="0">
        <a:lnSpc>
          <a:spcPct val="90000"/>
        </a:lnSpc>
        <a:spcBef>
          <a:spcPts val="0"/>
        </a:spcBef>
        <a:spcAft>
          <a:spcPts val="0"/>
        </a:spcAft>
        <a:buClrTx/>
        <a:buSzTx/>
        <a:buFontTx/>
        <a:buNone/>
        <a:tabLst/>
        <a:defRPr b="1" baseline="0" cap="all" i="0" spc="330" strike="noStrike" sz="11000" u="none">
          <a:solidFill>
            <a:srgbClr val="FFFFFF"/>
          </a:solidFill>
          <a:uFillTx/>
          <a:latin typeface="+mn-lt"/>
          <a:ea typeface="+mn-ea"/>
          <a:cs typeface="+mn-cs"/>
          <a:sym typeface="Graphik"/>
        </a:defRPr>
      </a:lvl9pPr>
    </p:titleStyle>
    <p:bodyStyle>
      <a:lvl1pPr marL="0" marR="0" indent="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1pPr>
      <a:lvl2pPr marL="0" marR="0" indent="4572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2pPr>
      <a:lvl3pPr marL="0" marR="0" indent="9144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3pPr>
      <a:lvl4pPr marL="0" marR="0" indent="13716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4pPr>
      <a:lvl5pPr marL="0" marR="0" indent="18288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5pPr>
      <a:lvl6pPr marL="0" marR="0" indent="22860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6pPr>
      <a:lvl7pPr marL="0" marR="0" indent="27432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7pPr>
      <a:lvl8pPr marL="0" marR="0" indent="32004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8pPr>
      <a:lvl9pPr marL="0" marR="0" indent="3657600" algn="ctr" defTabSz="584200" rtl="0" latinLnBrk="0">
        <a:lnSpc>
          <a:spcPct val="120000"/>
        </a:lnSpc>
        <a:spcBef>
          <a:spcPts val="0"/>
        </a:spcBef>
        <a:spcAft>
          <a:spcPts val="0"/>
        </a:spcAft>
        <a:buClrTx/>
        <a:buSzTx/>
        <a:buFontTx/>
        <a:buNone/>
        <a:tabLst/>
        <a:defRPr b="1" baseline="0" cap="none" i="0" spc="107" strike="noStrike" sz="3600" u="none">
          <a:solidFill>
            <a:schemeClr val="accent5"/>
          </a:solidFill>
          <a:uFillTx/>
          <a:latin typeface="+mn-lt"/>
          <a:ea typeface="+mn-ea"/>
          <a:cs typeface="+mn-cs"/>
          <a:sym typeface="Graphik"/>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8.tif"/><Relationship Id="rId3" Type="http://schemas.openxmlformats.org/officeDocument/2006/relationships/image" Target="../media/image9.tif"/></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10.tif"/></Relationships>

</file>

<file path=ppt/slides/_rels/slide1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7.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jpeg"/><Relationship Id="rId3" Type="http://schemas.openxmlformats.org/officeDocument/2006/relationships/image" Target="../media/image3.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1.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tif"/><Relationship Id="rId3" Type="http://schemas.openxmlformats.org/officeDocument/2006/relationships/image" Target="../media/image2.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3.tif"/><Relationship Id="rId3" Type="http://schemas.openxmlformats.org/officeDocument/2006/relationships/image" Target="../media/image4.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5.tif"/><Relationship Id="rId3" Type="http://schemas.openxmlformats.org/officeDocument/2006/relationships/image" Target="../media/image6.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7.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DEVELOPMENT OF AUTOMATED TYRE INFLATION SYSTEM"/>
          <p:cNvSpPr txBox="1"/>
          <p:nvPr>
            <p:ph type="title"/>
          </p:nvPr>
        </p:nvSpPr>
        <p:spPr>
          <a:xfrm>
            <a:off x="2089150" y="3267075"/>
            <a:ext cx="20205700" cy="3911600"/>
          </a:xfrm>
          <a:prstGeom prst="rect">
            <a:avLst/>
          </a:prstGeom>
        </p:spPr>
        <p:txBody>
          <a:bodyPr/>
          <a:lstStyle>
            <a:lvl1pPr>
              <a:defRPr spc="820" sz="8200"/>
            </a:lvl1pPr>
          </a:lstStyle>
          <a:p>
            <a:pPr/>
            <a:r>
              <a:t>DEVELOPMENT OF AUTOMATED TYRE INFLATION SYSTEM</a:t>
            </a:r>
          </a:p>
        </p:txBody>
      </p:sp>
      <p:sp>
        <p:nvSpPr>
          <p:cNvPr id="216" name="PROJECT STAGE- 2"/>
          <p:cNvSpPr txBox="1"/>
          <p:nvPr/>
        </p:nvSpPr>
        <p:spPr>
          <a:xfrm>
            <a:off x="1489075" y="2533967"/>
            <a:ext cx="20205700" cy="7696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lvl1pPr defTabSz="584200">
              <a:lnSpc>
                <a:spcPct val="120000"/>
              </a:lnSpc>
              <a:defRPr b="1" spc="400" sz="4000">
                <a:solidFill>
                  <a:srgbClr val="FFFFFF"/>
                </a:solidFill>
                <a:latin typeface="+mn-lt"/>
                <a:ea typeface="+mn-ea"/>
                <a:cs typeface="+mn-cs"/>
                <a:sym typeface="Graphik"/>
              </a:defRPr>
            </a:lvl1pPr>
          </a:lstStyle>
          <a:p>
            <a:pPr/>
            <a:r>
              <a:t>PROJECT STAGE- 2</a:t>
            </a:r>
          </a:p>
        </p:txBody>
      </p:sp>
      <p:sp>
        <p:nvSpPr>
          <p:cNvPr id="217" name="Project Guide:…"/>
          <p:cNvSpPr txBox="1"/>
          <p:nvPr/>
        </p:nvSpPr>
        <p:spPr>
          <a:xfrm>
            <a:off x="364045" y="8650128"/>
            <a:ext cx="6598223" cy="188785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pc="350" sz="3500">
                <a:solidFill>
                  <a:srgbClr val="FFFFFF"/>
                </a:solidFill>
              </a:defRPr>
            </a:pPr>
            <a:r>
              <a:t>Project Guide:</a:t>
            </a:r>
          </a:p>
          <a:p>
            <a:pPr>
              <a:defRPr spc="350" sz="3500">
                <a:solidFill>
                  <a:srgbClr val="FFFFFF"/>
                </a:solidFill>
              </a:defRPr>
            </a:pPr>
            <a:r>
              <a:t>B.V. Hima Sekhar  Sai</a:t>
            </a:r>
          </a:p>
          <a:p>
            <a:pPr>
              <a:defRPr spc="350" sz="3500">
                <a:solidFill>
                  <a:srgbClr val="FFFFFF"/>
                </a:solidFill>
              </a:defRPr>
            </a:pPr>
            <a:r>
              <a:t>assistant professor ,MGIT</a:t>
            </a:r>
          </a:p>
        </p:txBody>
      </p:sp>
      <p:sp>
        <p:nvSpPr>
          <p:cNvPr id="218" name="PROJECT BY:…"/>
          <p:cNvSpPr txBox="1"/>
          <p:nvPr/>
        </p:nvSpPr>
        <p:spPr>
          <a:xfrm>
            <a:off x="16754475" y="8373029"/>
            <a:ext cx="7510625" cy="244205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lnSpc>
                <a:spcPct val="115000"/>
              </a:lnSpc>
              <a:spcBef>
                <a:spcPts val="1000"/>
              </a:spcBef>
              <a:defRPr spc="300" sz="3000">
                <a:solidFill>
                  <a:srgbClr val="FFFFFF"/>
                </a:solidFill>
                <a:latin typeface="Times New Roman"/>
                <a:ea typeface="Times New Roman"/>
                <a:cs typeface="Times New Roman"/>
                <a:sym typeface="Times New Roman"/>
              </a:defRPr>
            </a:pPr>
            <a:r>
              <a:t>PROJECT BY:</a:t>
            </a:r>
          </a:p>
          <a:p>
            <a:pPr algn="l" defTabSz="457200">
              <a:defRPr spc="300" sz="3000">
                <a:solidFill>
                  <a:srgbClr val="FFFFFF"/>
                </a:solidFill>
                <a:latin typeface="Calibri"/>
                <a:ea typeface="Calibri"/>
                <a:cs typeface="Calibri"/>
                <a:sym typeface="Calibri"/>
              </a:defRPr>
            </a:pPr>
            <a:r>
              <a:t>Ramakrishna M G	(19261A0376)</a:t>
            </a:r>
          </a:p>
          <a:p>
            <a:pPr algn="l" defTabSz="457200">
              <a:defRPr spc="300" sz="3000">
                <a:solidFill>
                  <a:srgbClr val="FFFFFF"/>
                </a:solidFill>
                <a:latin typeface="Calibri"/>
                <a:ea typeface="Calibri"/>
                <a:cs typeface="Calibri"/>
                <a:sym typeface="Calibri"/>
              </a:defRPr>
            </a:pPr>
            <a:r>
              <a:t>Lohith P		(19261A0375)</a:t>
            </a:r>
          </a:p>
          <a:p>
            <a:pPr algn="l" defTabSz="457200">
              <a:defRPr spc="300" sz="3000">
                <a:solidFill>
                  <a:srgbClr val="FFFFFF"/>
                </a:solidFill>
                <a:latin typeface="Calibri"/>
                <a:ea typeface="Calibri"/>
                <a:cs typeface="Calibri"/>
                <a:sym typeface="Calibri"/>
              </a:defRPr>
            </a:pPr>
            <a:r>
              <a:t>Sharath Chandra U	(19261A0385)</a:t>
            </a:r>
          </a:p>
          <a:p>
            <a:pPr algn="l" defTabSz="457200">
              <a:defRPr spc="300" sz="3000">
                <a:solidFill>
                  <a:srgbClr val="FFFFFF"/>
                </a:solidFill>
                <a:latin typeface="Calibri"/>
                <a:ea typeface="Calibri"/>
                <a:cs typeface="Calibri"/>
                <a:sym typeface="Calibri"/>
              </a:defRPr>
            </a:pPr>
            <a:r>
              <a:t>Satya prasad Reddy P(19261A0373)</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K) TWO CHANNEL RELAY :…"/>
          <p:cNvSpPr txBox="1"/>
          <p:nvPr/>
        </p:nvSpPr>
        <p:spPr>
          <a:xfrm>
            <a:off x="1363506" y="7001060"/>
            <a:ext cx="14948608" cy="382867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just">
              <a:spcBef>
                <a:spcPts val="4300"/>
              </a:spcBef>
              <a:defRPr b="1" spc="36" sz="3600">
                <a:solidFill>
                  <a:srgbClr val="000000"/>
                </a:solidFill>
                <a:latin typeface="Times New Roman"/>
                <a:ea typeface="Times New Roman"/>
                <a:cs typeface="Times New Roman"/>
                <a:sym typeface="Times New Roman"/>
              </a:defRPr>
            </a:pPr>
            <a:r>
              <a:t>K) TWO CHANNEL RELAY :</a:t>
            </a:r>
          </a:p>
          <a:p>
            <a:pPr algn="just">
              <a:spcBef>
                <a:spcPts val="4300"/>
              </a:spcBef>
              <a:defRPr spc="36" sz="3600">
                <a:solidFill>
                  <a:srgbClr val="000000"/>
                </a:solidFill>
                <a:latin typeface="Times New Roman"/>
                <a:ea typeface="Times New Roman"/>
                <a:cs typeface="Times New Roman"/>
                <a:sym typeface="Times New Roman"/>
              </a:defRPr>
            </a:pPr>
            <a:r>
              <a:t>                   2-Channel 5V Relay Module is a relay interface board, it can be controlled directly by a wide range of microcontrollers such as Arduino, AVR, PIC, ARM and so on. It uses a low level triggered control signal (3.3-5VDC) to control the relay. Triggering the relay operates the normally open or normally closed contacts.</a:t>
            </a:r>
          </a:p>
        </p:txBody>
      </p:sp>
      <p:pic>
        <p:nvPicPr>
          <p:cNvPr id="250" name="Image" descr="Image"/>
          <p:cNvPicPr>
            <a:picLocks noChangeAspect="1"/>
          </p:cNvPicPr>
          <p:nvPr/>
        </p:nvPicPr>
        <p:blipFill>
          <a:blip r:embed="rId2">
            <a:extLst/>
          </a:blip>
          <a:srcRect l="6187" t="6271" r="4806" b="6032"/>
          <a:stretch>
            <a:fillRect/>
          </a:stretch>
        </p:blipFill>
        <p:spPr>
          <a:xfrm flipH="1" rot="3812380">
            <a:off x="17386595" y="6618709"/>
            <a:ext cx="5651898" cy="5568688"/>
          </a:xfrm>
          <a:custGeom>
            <a:avLst/>
            <a:gdLst/>
            <a:ahLst/>
            <a:cxnLst>
              <a:cxn ang="0">
                <a:pos x="wd2" y="hd2"/>
              </a:cxn>
              <a:cxn ang="5400000">
                <a:pos x="wd2" y="hd2"/>
              </a:cxn>
              <a:cxn ang="10800000">
                <a:pos x="wd2" y="hd2"/>
              </a:cxn>
              <a:cxn ang="16200000">
                <a:pos x="wd2" y="hd2"/>
              </a:cxn>
            </a:cxnLst>
            <a:rect l="0" t="0" r="r" b="b"/>
            <a:pathLst>
              <a:path w="21600" h="21596" fill="norm" stroke="1" extrusionOk="0">
                <a:moveTo>
                  <a:pt x="12712" y="2"/>
                </a:moveTo>
                <a:cubicBezTo>
                  <a:pt x="12688" y="6"/>
                  <a:pt x="12660" y="16"/>
                  <a:pt x="12636" y="30"/>
                </a:cubicBezTo>
                <a:cubicBezTo>
                  <a:pt x="12588" y="58"/>
                  <a:pt x="12451" y="121"/>
                  <a:pt x="12331" y="170"/>
                </a:cubicBezTo>
                <a:cubicBezTo>
                  <a:pt x="12145" y="246"/>
                  <a:pt x="12088" y="250"/>
                  <a:pt x="11943" y="197"/>
                </a:cubicBezTo>
                <a:cubicBezTo>
                  <a:pt x="11849" y="164"/>
                  <a:pt x="11707" y="134"/>
                  <a:pt x="11627" y="133"/>
                </a:cubicBezTo>
                <a:cubicBezTo>
                  <a:pt x="11430" y="129"/>
                  <a:pt x="10801" y="375"/>
                  <a:pt x="9613" y="918"/>
                </a:cubicBezTo>
                <a:cubicBezTo>
                  <a:pt x="9066" y="1168"/>
                  <a:pt x="8203" y="1561"/>
                  <a:pt x="7696" y="1790"/>
                </a:cubicBezTo>
                <a:cubicBezTo>
                  <a:pt x="6406" y="2375"/>
                  <a:pt x="5539" y="2772"/>
                  <a:pt x="4274" y="3357"/>
                </a:cubicBezTo>
                <a:cubicBezTo>
                  <a:pt x="3674" y="3635"/>
                  <a:pt x="2606" y="4123"/>
                  <a:pt x="1902" y="4442"/>
                </a:cubicBezTo>
                <a:cubicBezTo>
                  <a:pt x="1198" y="4762"/>
                  <a:pt x="554" y="5070"/>
                  <a:pt x="470" y="5126"/>
                </a:cubicBezTo>
                <a:cubicBezTo>
                  <a:pt x="377" y="5188"/>
                  <a:pt x="257" y="5355"/>
                  <a:pt x="159" y="5555"/>
                </a:cubicBezTo>
                <a:lnTo>
                  <a:pt x="0" y="5881"/>
                </a:lnTo>
                <a:lnTo>
                  <a:pt x="180" y="6195"/>
                </a:lnTo>
                <a:cubicBezTo>
                  <a:pt x="280" y="6368"/>
                  <a:pt x="549" y="6807"/>
                  <a:pt x="780" y="7173"/>
                </a:cubicBezTo>
                <a:cubicBezTo>
                  <a:pt x="1011" y="7538"/>
                  <a:pt x="1210" y="7863"/>
                  <a:pt x="1221" y="7892"/>
                </a:cubicBezTo>
                <a:cubicBezTo>
                  <a:pt x="1243" y="7949"/>
                  <a:pt x="1986" y="9175"/>
                  <a:pt x="2308" y="9685"/>
                </a:cubicBezTo>
                <a:cubicBezTo>
                  <a:pt x="2420" y="9861"/>
                  <a:pt x="2593" y="10149"/>
                  <a:pt x="2692" y="10325"/>
                </a:cubicBezTo>
                <a:cubicBezTo>
                  <a:pt x="2897" y="10688"/>
                  <a:pt x="3120" y="11054"/>
                  <a:pt x="3643" y="11878"/>
                </a:cubicBezTo>
                <a:cubicBezTo>
                  <a:pt x="3843" y="12193"/>
                  <a:pt x="4106" y="12615"/>
                  <a:pt x="4226" y="12815"/>
                </a:cubicBezTo>
                <a:cubicBezTo>
                  <a:pt x="4346" y="13015"/>
                  <a:pt x="4565" y="13362"/>
                  <a:pt x="4713" y="13586"/>
                </a:cubicBezTo>
                <a:cubicBezTo>
                  <a:pt x="4860" y="13811"/>
                  <a:pt x="5010" y="14060"/>
                  <a:pt x="5045" y="14140"/>
                </a:cubicBezTo>
                <a:cubicBezTo>
                  <a:pt x="5079" y="14221"/>
                  <a:pt x="5230" y="14473"/>
                  <a:pt x="5381" y="14701"/>
                </a:cubicBezTo>
                <a:cubicBezTo>
                  <a:pt x="5533" y="14929"/>
                  <a:pt x="5701" y="15194"/>
                  <a:pt x="5755" y="15290"/>
                </a:cubicBezTo>
                <a:cubicBezTo>
                  <a:pt x="5808" y="15387"/>
                  <a:pt x="5899" y="15520"/>
                  <a:pt x="5958" y="15584"/>
                </a:cubicBezTo>
                <a:cubicBezTo>
                  <a:pt x="6016" y="15649"/>
                  <a:pt x="6054" y="15730"/>
                  <a:pt x="6041" y="15764"/>
                </a:cubicBezTo>
                <a:cubicBezTo>
                  <a:pt x="6028" y="15798"/>
                  <a:pt x="6117" y="15947"/>
                  <a:pt x="6238" y="16097"/>
                </a:cubicBezTo>
                <a:cubicBezTo>
                  <a:pt x="6360" y="16246"/>
                  <a:pt x="6458" y="16398"/>
                  <a:pt x="6458" y="16434"/>
                </a:cubicBezTo>
                <a:cubicBezTo>
                  <a:pt x="6458" y="16469"/>
                  <a:pt x="6513" y="16568"/>
                  <a:pt x="6578" y="16655"/>
                </a:cubicBezTo>
                <a:cubicBezTo>
                  <a:pt x="6644" y="16743"/>
                  <a:pt x="6684" y="16826"/>
                  <a:pt x="6669" y="16842"/>
                </a:cubicBezTo>
                <a:cubicBezTo>
                  <a:pt x="6638" y="16874"/>
                  <a:pt x="6784" y="17097"/>
                  <a:pt x="6836" y="17097"/>
                </a:cubicBezTo>
                <a:cubicBezTo>
                  <a:pt x="6855" y="17097"/>
                  <a:pt x="6866" y="17114"/>
                  <a:pt x="6859" y="17136"/>
                </a:cubicBezTo>
                <a:cubicBezTo>
                  <a:pt x="6834" y="17210"/>
                  <a:pt x="6996" y="17467"/>
                  <a:pt x="7068" y="17467"/>
                </a:cubicBezTo>
                <a:cubicBezTo>
                  <a:pt x="7108" y="17467"/>
                  <a:pt x="7155" y="17505"/>
                  <a:pt x="7173" y="17553"/>
                </a:cubicBezTo>
                <a:cubicBezTo>
                  <a:pt x="7190" y="17600"/>
                  <a:pt x="7278" y="17756"/>
                  <a:pt x="7367" y="17897"/>
                </a:cubicBezTo>
                <a:cubicBezTo>
                  <a:pt x="7456" y="18039"/>
                  <a:pt x="7528" y="18167"/>
                  <a:pt x="7528" y="18181"/>
                </a:cubicBezTo>
                <a:cubicBezTo>
                  <a:pt x="7522" y="18316"/>
                  <a:pt x="7535" y="18351"/>
                  <a:pt x="7587" y="18341"/>
                </a:cubicBezTo>
                <a:cubicBezTo>
                  <a:pt x="7620" y="18334"/>
                  <a:pt x="7648" y="18362"/>
                  <a:pt x="7649" y="18402"/>
                </a:cubicBezTo>
                <a:cubicBezTo>
                  <a:pt x="7650" y="18443"/>
                  <a:pt x="7671" y="18510"/>
                  <a:pt x="7696" y="18550"/>
                </a:cubicBezTo>
                <a:cubicBezTo>
                  <a:pt x="7721" y="18590"/>
                  <a:pt x="7786" y="18712"/>
                  <a:pt x="7843" y="18821"/>
                </a:cubicBezTo>
                <a:cubicBezTo>
                  <a:pt x="7900" y="18930"/>
                  <a:pt x="8121" y="19295"/>
                  <a:pt x="8333" y="19634"/>
                </a:cubicBezTo>
                <a:cubicBezTo>
                  <a:pt x="8545" y="19972"/>
                  <a:pt x="8849" y="20458"/>
                  <a:pt x="9008" y="20713"/>
                </a:cubicBezTo>
                <a:cubicBezTo>
                  <a:pt x="9396" y="21331"/>
                  <a:pt x="9464" y="21407"/>
                  <a:pt x="9715" y="21510"/>
                </a:cubicBezTo>
                <a:cubicBezTo>
                  <a:pt x="9849" y="21565"/>
                  <a:pt x="9925" y="21594"/>
                  <a:pt x="9995" y="21596"/>
                </a:cubicBezTo>
                <a:cubicBezTo>
                  <a:pt x="10065" y="21598"/>
                  <a:pt x="10128" y="21574"/>
                  <a:pt x="10237" y="21525"/>
                </a:cubicBezTo>
                <a:cubicBezTo>
                  <a:pt x="10334" y="21482"/>
                  <a:pt x="10458" y="21428"/>
                  <a:pt x="10511" y="21405"/>
                </a:cubicBezTo>
                <a:cubicBezTo>
                  <a:pt x="10842" y="21266"/>
                  <a:pt x="11594" y="20892"/>
                  <a:pt x="11708" y="20810"/>
                </a:cubicBezTo>
                <a:cubicBezTo>
                  <a:pt x="11782" y="20756"/>
                  <a:pt x="11886" y="20704"/>
                  <a:pt x="11937" y="20694"/>
                </a:cubicBezTo>
                <a:cubicBezTo>
                  <a:pt x="12045" y="20673"/>
                  <a:pt x="15307" y="19000"/>
                  <a:pt x="16408" y="18401"/>
                </a:cubicBezTo>
                <a:cubicBezTo>
                  <a:pt x="17488" y="17813"/>
                  <a:pt x="17902" y="17596"/>
                  <a:pt x="19575" y="16742"/>
                </a:cubicBezTo>
                <a:cubicBezTo>
                  <a:pt x="20718" y="16158"/>
                  <a:pt x="21119" y="15929"/>
                  <a:pt x="21286" y="15764"/>
                </a:cubicBezTo>
                <a:cubicBezTo>
                  <a:pt x="21406" y="15646"/>
                  <a:pt x="21504" y="15541"/>
                  <a:pt x="21504" y="15530"/>
                </a:cubicBezTo>
                <a:cubicBezTo>
                  <a:pt x="21504" y="15519"/>
                  <a:pt x="21525" y="15395"/>
                  <a:pt x="21551" y="15255"/>
                </a:cubicBezTo>
                <a:lnTo>
                  <a:pt x="21600" y="15001"/>
                </a:lnTo>
                <a:lnTo>
                  <a:pt x="20491" y="13266"/>
                </a:lnTo>
                <a:cubicBezTo>
                  <a:pt x="19882" y="12312"/>
                  <a:pt x="19142" y="11155"/>
                  <a:pt x="18846" y="10694"/>
                </a:cubicBezTo>
                <a:cubicBezTo>
                  <a:pt x="18550" y="10234"/>
                  <a:pt x="18166" y="9632"/>
                  <a:pt x="17993" y="9357"/>
                </a:cubicBezTo>
                <a:lnTo>
                  <a:pt x="17678" y="8855"/>
                </a:lnTo>
                <a:lnTo>
                  <a:pt x="17882" y="8520"/>
                </a:lnTo>
                <a:cubicBezTo>
                  <a:pt x="17995" y="8335"/>
                  <a:pt x="18200" y="8008"/>
                  <a:pt x="18339" y="7795"/>
                </a:cubicBezTo>
                <a:cubicBezTo>
                  <a:pt x="18478" y="7581"/>
                  <a:pt x="18592" y="7363"/>
                  <a:pt x="18592" y="7311"/>
                </a:cubicBezTo>
                <a:cubicBezTo>
                  <a:pt x="18592" y="7190"/>
                  <a:pt x="18121" y="6440"/>
                  <a:pt x="15747" y="2782"/>
                </a:cubicBezTo>
                <a:lnTo>
                  <a:pt x="14799" y="1319"/>
                </a:lnTo>
                <a:lnTo>
                  <a:pt x="14620" y="1386"/>
                </a:lnTo>
                <a:cubicBezTo>
                  <a:pt x="14522" y="1422"/>
                  <a:pt x="14316" y="1508"/>
                  <a:pt x="14162" y="1578"/>
                </a:cubicBezTo>
                <a:cubicBezTo>
                  <a:pt x="14008" y="1648"/>
                  <a:pt x="13870" y="1706"/>
                  <a:pt x="13857" y="1706"/>
                </a:cubicBezTo>
                <a:cubicBezTo>
                  <a:pt x="13844" y="1706"/>
                  <a:pt x="13813" y="1653"/>
                  <a:pt x="13789" y="1589"/>
                </a:cubicBezTo>
                <a:cubicBezTo>
                  <a:pt x="13735" y="1446"/>
                  <a:pt x="12834" y="49"/>
                  <a:pt x="12769" y="8"/>
                </a:cubicBezTo>
                <a:cubicBezTo>
                  <a:pt x="12757" y="0"/>
                  <a:pt x="12736" y="-2"/>
                  <a:pt x="12712" y="2"/>
                </a:cubicBezTo>
                <a:close/>
              </a:path>
            </a:pathLst>
          </a:custGeom>
          <a:ln w="12700">
            <a:miter lim="400000"/>
          </a:ln>
        </p:spPr>
      </p:pic>
      <p:sp>
        <p:nvSpPr>
          <p:cNvPr id="251" name="J) ARDUINO :…"/>
          <p:cNvSpPr txBox="1"/>
          <p:nvPr/>
        </p:nvSpPr>
        <p:spPr>
          <a:xfrm>
            <a:off x="1053448" y="1787441"/>
            <a:ext cx="15154983" cy="313071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just">
              <a:defRPr b="1" spc="70" sz="3500">
                <a:latin typeface="Times New Roman"/>
                <a:ea typeface="Times New Roman"/>
                <a:cs typeface="Times New Roman"/>
                <a:sym typeface="Times New Roman"/>
              </a:defRPr>
            </a:pPr>
            <a:r>
              <a:t>J) ARDUINO :</a:t>
            </a:r>
          </a:p>
          <a:p>
            <a:pPr algn="just">
              <a:defRPr spc="70" sz="3500">
                <a:latin typeface="Times New Roman"/>
                <a:ea typeface="Times New Roman"/>
                <a:cs typeface="Times New Roman"/>
                <a:sym typeface="Times New Roman"/>
              </a:defRPr>
            </a:pPr>
          </a:p>
          <a:p>
            <a:pPr algn="just">
              <a:defRPr spc="70" sz="3500">
                <a:latin typeface="Times New Roman"/>
                <a:ea typeface="Times New Roman"/>
                <a:cs typeface="Times New Roman"/>
                <a:sym typeface="Times New Roman"/>
              </a:defRPr>
            </a:pPr>
            <a:r>
              <a:t>Arduino consists of both a physical programmable circuit board (often referred to as a microcontroller) and a piece of software, or IDE (Integrated Development Environment) that runs on your computer, used to write and upload computer code to the physical board.</a:t>
            </a:r>
          </a:p>
        </p:txBody>
      </p:sp>
      <p:pic>
        <p:nvPicPr>
          <p:cNvPr id="252" name="Image" descr="Image"/>
          <p:cNvPicPr>
            <a:picLocks noChangeAspect="1"/>
          </p:cNvPicPr>
          <p:nvPr/>
        </p:nvPicPr>
        <p:blipFill>
          <a:blip r:embed="rId3">
            <a:extLst/>
          </a:blip>
          <a:srcRect l="3218" t="5737" r="3007" b="4401"/>
          <a:stretch>
            <a:fillRect/>
          </a:stretch>
        </p:blipFill>
        <p:spPr>
          <a:xfrm>
            <a:off x="17229437" y="1803296"/>
            <a:ext cx="5536804" cy="3888163"/>
          </a:xfrm>
          <a:custGeom>
            <a:avLst/>
            <a:gdLst/>
            <a:ahLst/>
            <a:cxnLst>
              <a:cxn ang="0">
                <a:pos x="wd2" y="hd2"/>
              </a:cxn>
              <a:cxn ang="5400000">
                <a:pos x="wd2" y="hd2"/>
              </a:cxn>
              <a:cxn ang="10800000">
                <a:pos x="wd2" y="hd2"/>
              </a:cxn>
              <a:cxn ang="16200000">
                <a:pos x="wd2" y="hd2"/>
              </a:cxn>
            </a:cxnLst>
            <a:rect l="0" t="0" r="r" b="b"/>
            <a:pathLst>
              <a:path w="21600" h="21575" fill="norm" stroke="1" extrusionOk="0">
                <a:moveTo>
                  <a:pt x="6277" y="0"/>
                </a:moveTo>
                <a:cubicBezTo>
                  <a:pt x="4471" y="-1"/>
                  <a:pt x="3072" y="3"/>
                  <a:pt x="2548" y="16"/>
                </a:cubicBezTo>
                <a:lnTo>
                  <a:pt x="2132" y="27"/>
                </a:lnTo>
                <a:lnTo>
                  <a:pt x="2104" y="1535"/>
                </a:lnTo>
                <a:lnTo>
                  <a:pt x="2076" y="3046"/>
                </a:lnTo>
                <a:lnTo>
                  <a:pt x="1067" y="3085"/>
                </a:lnTo>
                <a:lnTo>
                  <a:pt x="59" y="3125"/>
                </a:lnTo>
                <a:lnTo>
                  <a:pt x="29" y="5503"/>
                </a:lnTo>
                <a:lnTo>
                  <a:pt x="0" y="7879"/>
                </a:lnTo>
                <a:lnTo>
                  <a:pt x="1028" y="7919"/>
                </a:lnTo>
                <a:cubicBezTo>
                  <a:pt x="1970" y="7955"/>
                  <a:pt x="2059" y="7983"/>
                  <a:pt x="2086" y="8241"/>
                </a:cubicBezTo>
                <a:cubicBezTo>
                  <a:pt x="2101" y="8395"/>
                  <a:pt x="2083" y="10289"/>
                  <a:pt x="2045" y="12451"/>
                </a:cubicBezTo>
                <a:lnTo>
                  <a:pt x="1977" y="16384"/>
                </a:lnTo>
                <a:lnTo>
                  <a:pt x="1517" y="16510"/>
                </a:lnTo>
                <a:lnTo>
                  <a:pt x="1059" y="16635"/>
                </a:lnTo>
                <a:lnTo>
                  <a:pt x="1104" y="18054"/>
                </a:lnTo>
                <a:cubicBezTo>
                  <a:pt x="1168" y="20074"/>
                  <a:pt x="1169" y="20079"/>
                  <a:pt x="1607" y="20130"/>
                </a:cubicBezTo>
                <a:cubicBezTo>
                  <a:pt x="1967" y="20172"/>
                  <a:pt x="1979" y="20192"/>
                  <a:pt x="2027" y="20806"/>
                </a:cubicBezTo>
                <a:cubicBezTo>
                  <a:pt x="2075" y="21427"/>
                  <a:pt x="2082" y="21438"/>
                  <a:pt x="2437" y="21438"/>
                </a:cubicBezTo>
                <a:cubicBezTo>
                  <a:pt x="2636" y="21438"/>
                  <a:pt x="2833" y="21485"/>
                  <a:pt x="2874" y="21542"/>
                </a:cubicBezTo>
                <a:cubicBezTo>
                  <a:pt x="2915" y="21599"/>
                  <a:pt x="3004" y="21579"/>
                  <a:pt x="3073" y="21498"/>
                </a:cubicBezTo>
                <a:cubicBezTo>
                  <a:pt x="3160" y="21396"/>
                  <a:pt x="5917" y="21357"/>
                  <a:pt x="11881" y="21372"/>
                </a:cubicBezTo>
                <a:cubicBezTo>
                  <a:pt x="16657" y="21384"/>
                  <a:pt x="20641" y="21388"/>
                  <a:pt x="20736" y="21381"/>
                </a:cubicBezTo>
                <a:cubicBezTo>
                  <a:pt x="20858" y="21372"/>
                  <a:pt x="20908" y="21250"/>
                  <a:pt x="20908" y="20974"/>
                </a:cubicBezTo>
                <a:cubicBezTo>
                  <a:pt x="20908" y="20708"/>
                  <a:pt x="21021" y="20425"/>
                  <a:pt x="21255" y="20104"/>
                </a:cubicBezTo>
                <a:lnTo>
                  <a:pt x="21600" y="19628"/>
                </a:lnTo>
                <a:lnTo>
                  <a:pt x="21600" y="12733"/>
                </a:lnTo>
                <a:lnTo>
                  <a:pt x="21600" y="5838"/>
                </a:lnTo>
                <a:lnTo>
                  <a:pt x="21255" y="5362"/>
                </a:lnTo>
                <a:lnTo>
                  <a:pt x="20908" y="4885"/>
                </a:lnTo>
                <a:lnTo>
                  <a:pt x="20908" y="2535"/>
                </a:lnTo>
                <a:cubicBezTo>
                  <a:pt x="20908" y="1242"/>
                  <a:pt x="20868" y="147"/>
                  <a:pt x="20818" y="104"/>
                </a:cubicBezTo>
                <a:cubicBezTo>
                  <a:pt x="20766" y="58"/>
                  <a:pt x="11693" y="3"/>
                  <a:pt x="6277" y="0"/>
                </a:cubicBezTo>
                <a:close/>
              </a:path>
            </a:pathLst>
          </a:cu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BLOCK DIAGRAM"/>
          <p:cNvSpPr/>
          <p:nvPr/>
        </p:nvSpPr>
        <p:spPr>
          <a:xfrm>
            <a:off x="7650269" y="14398394"/>
            <a:ext cx="5592444" cy="1270001"/>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pc="0" sz="3200">
                <a:solidFill>
                  <a:srgbClr val="000000"/>
                </a:solidFill>
              </a:defRPr>
            </a:lvl1pPr>
          </a:lstStyle>
          <a:p>
            <a:pPr/>
            <a:r>
              <a:t>BLOCK DIAGRAM</a:t>
            </a:r>
          </a:p>
        </p:txBody>
      </p:sp>
      <p:pic>
        <p:nvPicPr>
          <p:cNvPr id="255" name="Picture 4" descr="Picture 4"/>
          <p:cNvPicPr>
            <a:picLocks noChangeAspect="1"/>
          </p:cNvPicPr>
          <p:nvPr/>
        </p:nvPicPr>
        <p:blipFill>
          <a:blip r:embed="rId2">
            <a:extLst/>
          </a:blip>
          <a:srcRect l="6300" t="20876" r="5379" b="6525"/>
          <a:stretch>
            <a:fillRect/>
          </a:stretch>
        </p:blipFill>
        <p:spPr>
          <a:xfrm>
            <a:off x="1713071" y="1491761"/>
            <a:ext cx="20411679" cy="8441467"/>
          </a:xfrm>
          <a:custGeom>
            <a:avLst/>
            <a:gdLst/>
            <a:ahLst/>
            <a:cxnLst>
              <a:cxn ang="0">
                <a:pos x="wd2" y="hd2"/>
              </a:cxn>
              <a:cxn ang="5400000">
                <a:pos x="wd2" y="hd2"/>
              </a:cxn>
              <a:cxn ang="10800000">
                <a:pos x="wd2" y="hd2"/>
              </a:cxn>
              <a:cxn ang="16200000">
                <a:pos x="wd2" y="hd2"/>
              </a:cxn>
            </a:cxnLst>
            <a:rect l="0" t="0" r="r" b="b"/>
            <a:pathLst>
              <a:path w="21600" h="21594" fill="norm" stroke="1" extrusionOk="0">
                <a:moveTo>
                  <a:pt x="9259" y="0"/>
                </a:moveTo>
                <a:lnTo>
                  <a:pt x="9259" y="1923"/>
                </a:lnTo>
                <a:lnTo>
                  <a:pt x="9259" y="3847"/>
                </a:lnTo>
                <a:lnTo>
                  <a:pt x="10055" y="3856"/>
                </a:lnTo>
                <a:cubicBezTo>
                  <a:pt x="10492" y="3861"/>
                  <a:pt x="10880" y="3860"/>
                  <a:pt x="10917" y="3853"/>
                </a:cubicBezTo>
                <a:cubicBezTo>
                  <a:pt x="11002" y="3837"/>
                  <a:pt x="11030" y="3942"/>
                  <a:pt x="10964" y="4027"/>
                </a:cubicBezTo>
                <a:cubicBezTo>
                  <a:pt x="10936" y="4064"/>
                  <a:pt x="10913" y="4128"/>
                  <a:pt x="10913" y="4170"/>
                </a:cubicBezTo>
                <a:cubicBezTo>
                  <a:pt x="10913" y="4211"/>
                  <a:pt x="10891" y="4349"/>
                  <a:pt x="10864" y="4476"/>
                </a:cubicBezTo>
                <a:cubicBezTo>
                  <a:pt x="10838" y="4603"/>
                  <a:pt x="10809" y="4783"/>
                  <a:pt x="10800" y="4877"/>
                </a:cubicBezTo>
                <a:cubicBezTo>
                  <a:pt x="10787" y="5023"/>
                  <a:pt x="10793" y="5052"/>
                  <a:pt x="10843" y="5069"/>
                </a:cubicBezTo>
                <a:cubicBezTo>
                  <a:pt x="10900" y="5089"/>
                  <a:pt x="10901" y="5101"/>
                  <a:pt x="10901" y="5846"/>
                </a:cubicBezTo>
                <a:lnTo>
                  <a:pt x="10901" y="6603"/>
                </a:lnTo>
                <a:lnTo>
                  <a:pt x="10039" y="6619"/>
                </a:lnTo>
                <a:lnTo>
                  <a:pt x="9178" y="6635"/>
                </a:lnTo>
                <a:lnTo>
                  <a:pt x="9193" y="6812"/>
                </a:lnTo>
                <a:cubicBezTo>
                  <a:pt x="9207" y="6993"/>
                  <a:pt x="9210" y="8581"/>
                  <a:pt x="9208" y="16871"/>
                </a:cubicBezTo>
                <a:cubicBezTo>
                  <a:pt x="9208" y="19454"/>
                  <a:pt x="9208" y="21576"/>
                  <a:pt x="9208" y="21588"/>
                </a:cubicBezTo>
                <a:cubicBezTo>
                  <a:pt x="9209" y="21600"/>
                  <a:pt x="9226" y="21593"/>
                  <a:pt x="9247" y="21574"/>
                </a:cubicBezTo>
                <a:cubicBezTo>
                  <a:pt x="9268" y="21554"/>
                  <a:pt x="10052" y="21537"/>
                  <a:pt x="10989" y="21534"/>
                </a:cubicBezTo>
                <a:lnTo>
                  <a:pt x="12692" y="21530"/>
                </a:lnTo>
                <a:lnTo>
                  <a:pt x="12692" y="14082"/>
                </a:lnTo>
                <a:lnTo>
                  <a:pt x="12692" y="6635"/>
                </a:lnTo>
                <a:lnTo>
                  <a:pt x="11947" y="6619"/>
                </a:lnTo>
                <a:lnTo>
                  <a:pt x="11201" y="6603"/>
                </a:lnTo>
                <a:lnTo>
                  <a:pt x="11201" y="5846"/>
                </a:lnTo>
                <a:cubicBezTo>
                  <a:pt x="11201" y="5107"/>
                  <a:pt x="11203" y="5088"/>
                  <a:pt x="11258" y="5069"/>
                </a:cubicBezTo>
                <a:cubicBezTo>
                  <a:pt x="11339" y="5041"/>
                  <a:pt x="11339" y="5036"/>
                  <a:pt x="11180" y="4210"/>
                </a:cubicBezTo>
                <a:cubicBezTo>
                  <a:pt x="11164" y="4127"/>
                  <a:pt x="11137" y="4036"/>
                  <a:pt x="11119" y="4009"/>
                </a:cubicBezTo>
                <a:cubicBezTo>
                  <a:pt x="11028" y="3870"/>
                  <a:pt x="11163" y="3843"/>
                  <a:pt x="11948" y="3848"/>
                </a:cubicBezTo>
                <a:lnTo>
                  <a:pt x="12780" y="3853"/>
                </a:lnTo>
                <a:lnTo>
                  <a:pt x="12780" y="1941"/>
                </a:lnTo>
                <a:lnTo>
                  <a:pt x="12780" y="28"/>
                </a:lnTo>
                <a:lnTo>
                  <a:pt x="11019" y="14"/>
                </a:lnTo>
                <a:lnTo>
                  <a:pt x="9259" y="0"/>
                </a:lnTo>
                <a:close/>
                <a:moveTo>
                  <a:pt x="13919" y="7643"/>
                </a:moveTo>
                <a:cubicBezTo>
                  <a:pt x="13895" y="7671"/>
                  <a:pt x="13895" y="7822"/>
                  <a:pt x="13895" y="8421"/>
                </a:cubicBezTo>
                <a:cubicBezTo>
                  <a:pt x="13895" y="9060"/>
                  <a:pt x="13887" y="9239"/>
                  <a:pt x="13857" y="9299"/>
                </a:cubicBezTo>
                <a:cubicBezTo>
                  <a:pt x="13837" y="9340"/>
                  <a:pt x="13820" y="9422"/>
                  <a:pt x="13820" y="9480"/>
                </a:cubicBezTo>
                <a:cubicBezTo>
                  <a:pt x="13820" y="9539"/>
                  <a:pt x="13837" y="9621"/>
                  <a:pt x="13857" y="9662"/>
                </a:cubicBezTo>
                <a:cubicBezTo>
                  <a:pt x="13888" y="9723"/>
                  <a:pt x="13895" y="9915"/>
                  <a:pt x="13895" y="10669"/>
                </a:cubicBezTo>
                <a:lnTo>
                  <a:pt x="13895" y="11601"/>
                </a:lnTo>
                <a:lnTo>
                  <a:pt x="15473" y="11601"/>
                </a:lnTo>
                <a:lnTo>
                  <a:pt x="17052" y="11601"/>
                </a:lnTo>
                <a:lnTo>
                  <a:pt x="17056" y="10889"/>
                </a:lnTo>
                <a:cubicBezTo>
                  <a:pt x="17062" y="9913"/>
                  <a:pt x="17060" y="9952"/>
                  <a:pt x="17115" y="9900"/>
                </a:cubicBezTo>
                <a:cubicBezTo>
                  <a:pt x="17143" y="9874"/>
                  <a:pt x="17292" y="9850"/>
                  <a:pt x="17447" y="9848"/>
                </a:cubicBezTo>
                <a:cubicBezTo>
                  <a:pt x="17726" y="9844"/>
                  <a:pt x="17730" y="9846"/>
                  <a:pt x="17753" y="9994"/>
                </a:cubicBezTo>
                <a:cubicBezTo>
                  <a:pt x="17779" y="10160"/>
                  <a:pt x="17816" y="10152"/>
                  <a:pt x="17935" y="9951"/>
                </a:cubicBezTo>
                <a:cubicBezTo>
                  <a:pt x="18002" y="9840"/>
                  <a:pt x="18003" y="9830"/>
                  <a:pt x="17966" y="9658"/>
                </a:cubicBezTo>
                <a:cubicBezTo>
                  <a:pt x="17945" y="9560"/>
                  <a:pt x="17908" y="9480"/>
                  <a:pt x="17884" y="9480"/>
                </a:cubicBezTo>
                <a:cubicBezTo>
                  <a:pt x="17859" y="9480"/>
                  <a:pt x="17826" y="9449"/>
                  <a:pt x="17810" y="9410"/>
                </a:cubicBezTo>
                <a:cubicBezTo>
                  <a:pt x="17788" y="9357"/>
                  <a:pt x="17775" y="9379"/>
                  <a:pt x="17755" y="9503"/>
                </a:cubicBezTo>
                <a:lnTo>
                  <a:pt x="17729" y="9666"/>
                </a:lnTo>
                <a:lnTo>
                  <a:pt x="17397" y="9649"/>
                </a:lnTo>
                <a:lnTo>
                  <a:pt x="17065" y="9632"/>
                </a:lnTo>
                <a:lnTo>
                  <a:pt x="17063" y="8663"/>
                </a:lnTo>
                <a:lnTo>
                  <a:pt x="17060" y="7694"/>
                </a:lnTo>
                <a:lnTo>
                  <a:pt x="15534" y="7681"/>
                </a:lnTo>
                <a:cubicBezTo>
                  <a:pt x="14694" y="7675"/>
                  <a:pt x="13982" y="7657"/>
                  <a:pt x="13951" y="7644"/>
                </a:cubicBezTo>
                <a:cubicBezTo>
                  <a:pt x="13937" y="7638"/>
                  <a:pt x="13926" y="7633"/>
                  <a:pt x="13919" y="7643"/>
                </a:cubicBezTo>
                <a:close/>
                <a:moveTo>
                  <a:pt x="18343" y="7646"/>
                </a:moveTo>
                <a:cubicBezTo>
                  <a:pt x="18295" y="7633"/>
                  <a:pt x="18293" y="7666"/>
                  <a:pt x="18296" y="8390"/>
                </a:cubicBezTo>
                <a:cubicBezTo>
                  <a:pt x="18298" y="8806"/>
                  <a:pt x="18302" y="9215"/>
                  <a:pt x="18304" y="9299"/>
                </a:cubicBezTo>
                <a:cubicBezTo>
                  <a:pt x="18307" y="9382"/>
                  <a:pt x="18308" y="9928"/>
                  <a:pt x="18307" y="10511"/>
                </a:cubicBezTo>
                <a:cubicBezTo>
                  <a:pt x="18305" y="11094"/>
                  <a:pt x="18304" y="11577"/>
                  <a:pt x="18304" y="11586"/>
                </a:cubicBezTo>
                <a:cubicBezTo>
                  <a:pt x="18305" y="11595"/>
                  <a:pt x="19012" y="11595"/>
                  <a:pt x="19877" y="11586"/>
                </a:cubicBezTo>
                <a:lnTo>
                  <a:pt x="21450" y="11571"/>
                </a:lnTo>
                <a:lnTo>
                  <a:pt x="21450" y="9602"/>
                </a:lnTo>
                <a:cubicBezTo>
                  <a:pt x="21450" y="7989"/>
                  <a:pt x="21444" y="7636"/>
                  <a:pt x="21416" y="7650"/>
                </a:cubicBezTo>
                <a:cubicBezTo>
                  <a:pt x="21377" y="7670"/>
                  <a:pt x="18417" y="7666"/>
                  <a:pt x="18343" y="7646"/>
                </a:cubicBezTo>
                <a:close/>
                <a:moveTo>
                  <a:pt x="13486" y="9079"/>
                </a:moveTo>
                <a:cubicBezTo>
                  <a:pt x="13479" y="9086"/>
                  <a:pt x="13475" y="9120"/>
                  <a:pt x="13468" y="9185"/>
                </a:cubicBezTo>
                <a:cubicBezTo>
                  <a:pt x="13455" y="9326"/>
                  <a:pt x="13446" y="9330"/>
                  <a:pt x="13129" y="9360"/>
                </a:cubicBezTo>
                <a:cubicBezTo>
                  <a:pt x="12863" y="9384"/>
                  <a:pt x="12805" y="9406"/>
                  <a:pt x="12805" y="9480"/>
                </a:cubicBezTo>
                <a:cubicBezTo>
                  <a:pt x="12805" y="9555"/>
                  <a:pt x="12863" y="9577"/>
                  <a:pt x="13131" y="9602"/>
                </a:cubicBezTo>
                <a:cubicBezTo>
                  <a:pt x="13449" y="9632"/>
                  <a:pt x="13456" y="9636"/>
                  <a:pt x="13465" y="9774"/>
                </a:cubicBezTo>
                <a:cubicBezTo>
                  <a:pt x="13472" y="9904"/>
                  <a:pt x="13476" y="9907"/>
                  <a:pt x="13517" y="9818"/>
                </a:cubicBezTo>
                <a:cubicBezTo>
                  <a:pt x="13541" y="9766"/>
                  <a:pt x="13571" y="9723"/>
                  <a:pt x="13584" y="9723"/>
                </a:cubicBezTo>
                <a:cubicBezTo>
                  <a:pt x="13597" y="9723"/>
                  <a:pt x="13633" y="9680"/>
                  <a:pt x="13664" y="9629"/>
                </a:cubicBezTo>
                <a:cubicBezTo>
                  <a:pt x="13718" y="9537"/>
                  <a:pt x="13718" y="9529"/>
                  <a:pt x="13676" y="9388"/>
                </a:cubicBezTo>
                <a:cubicBezTo>
                  <a:pt x="13652" y="9308"/>
                  <a:pt x="13613" y="9241"/>
                  <a:pt x="13591" y="9240"/>
                </a:cubicBezTo>
                <a:cubicBezTo>
                  <a:pt x="13569" y="9239"/>
                  <a:pt x="13535" y="9194"/>
                  <a:pt x="13516" y="9139"/>
                </a:cubicBezTo>
                <a:cubicBezTo>
                  <a:pt x="13501" y="9094"/>
                  <a:pt x="13492" y="9073"/>
                  <a:pt x="13486" y="9079"/>
                </a:cubicBezTo>
                <a:close/>
                <a:moveTo>
                  <a:pt x="3165" y="10088"/>
                </a:moveTo>
                <a:lnTo>
                  <a:pt x="1586" y="10103"/>
                </a:lnTo>
                <a:lnTo>
                  <a:pt x="6" y="10117"/>
                </a:lnTo>
                <a:lnTo>
                  <a:pt x="3" y="12070"/>
                </a:lnTo>
                <a:lnTo>
                  <a:pt x="0" y="14024"/>
                </a:lnTo>
                <a:lnTo>
                  <a:pt x="1581" y="14024"/>
                </a:lnTo>
                <a:lnTo>
                  <a:pt x="3162" y="14025"/>
                </a:lnTo>
                <a:lnTo>
                  <a:pt x="3165" y="13226"/>
                </a:lnTo>
                <a:cubicBezTo>
                  <a:pt x="3167" y="12786"/>
                  <a:pt x="3179" y="12404"/>
                  <a:pt x="3190" y="12376"/>
                </a:cubicBezTo>
                <a:cubicBezTo>
                  <a:pt x="3202" y="12348"/>
                  <a:pt x="3425" y="12332"/>
                  <a:pt x="3686" y="12341"/>
                </a:cubicBezTo>
                <a:lnTo>
                  <a:pt x="4160" y="12359"/>
                </a:lnTo>
                <a:lnTo>
                  <a:pt x="4168" y="12525"/>
                </a:lnTo>
                <a:cubicBezTo>
                  <a:pt x="4176" y="12689"/>
                  <a:pt x="4229" y="12750"/>
                  <a:pt x="4260" y="12631"/>
                </a:cubicBezTo>
                <a:cubicBezTo>
                  <a:pt x="4268" y="12597"/>
                  <a:pt x="4295" y="12570"/>
                  <a:pt x="4318" y="12570"/>
                </a:cubicBezTo>
                <a:cubicBezTo>
                  <a:pt x="4341" y="12570"/>
                  <a:pt x="4392" y="12529"/>
                  <a:pt x="4432" y="12479"/>
                </a:cubicBezTo>
                <a:cubicBezTo>
                  <a:pt x="4511" y="12379"/>
                  <a:pt x="4553" y="12408"/>
                  <a:pt x="4547" y="12561"/>
                </a:cubicBezTo>
                <a:cubicBezTo>
                  <a:pt x="4544" y="12616"/>
                  <a:pt x="4544" y="13035"/>
                  <a:pt x="4545" y="13494"/>
                </a:cubicBezTo>
                <a:lnTo>
                  <a:pt x="4548" y="14327"/>
                </a:lnTo>
                <a:lnTo>
                  <a:pt x="6135" y="14327"/>
                </a:lnTo>
                <a:lnTo>
                  <a:pt x="7723" y="14327"/>
                </a:lnTo>
                <a:lnTo>
                  <a:pt x="7711" y="13553"/>
                </a:lnTo>
                <a:cubicBezTo>
                  <a:pt x="7701" y="12914"/>
                  <a:pt x="7706" y="12766"/>
                  <a:pt x="7737" y="12704"/>
                </a:cubicBezTo>
                <a:cubicBezTo>
                  <a:pt x="7765" y="12648"/>
                  <a:pt x="7898" y="12633"/>
                  <a:pt x="8248" y="12645"/>
                </a:cubicBezTo>
                <a:lnTo>
                  <a:pt x="8720" y="12661"/>
                </a:lnTo>
                <a:lnTo>
                  <a:pt x="8728" y="12858"/>
                </a:lnTo>
                <a:cubicBezTo>
                  <a:pt x="8737" y="13086"/>
                  <a:pt x="8739" y="13087"/>
                  <a:pt x="8871" y="12914"/>
                </a:cubicBezTo>
                <a:cubicBezTo>
                  <a:pt x="8957" y="12801"/>
                  <a:pt x="8972" y="12749"/>
                  <a:pt x="8979" y="12554"/>
                </a:cubicBezTo>
                <a:cubicBezTo>
                  <a:pt x="8986" y="12353"/>
                  <a:pt x="8979" y="12321"/>
                  <a:pt x="8916" y="12267"/>
                </a:cubicBezTo>
                <a:cubicBezTo>
                  <a:pt x="8877" y="12234"/>
                  <a:pt x="8828" y="12182"/>
                  <a:pt x="8806" y="12151"/>
                </a:cubicBezTo>
                <a:cubicBezTo>
                  <a:pt x="8752" y="12078"/>
                  <a:pt x="8720" y="12144"/>
                  <a:pt x="8720" y="12328"/>
                </a:cubicBezTo>
                <a:lnTo>
                  <a:pt x="8720" y="12479"/>
                </a:lnTo>
                <a:lnTo>
                  <a:pt x="8246" y="12496"/>
                </a:lnTo>
                <a:cubicBezTo>
                  <a:pt x="7933" y="12506"/>
                  <a:pt x="7763" y="12491"/>
                  <a:pt x="7745" y="12448"/>
                </a:cubicBezTo>
                <a:cubicBezTo>
                  <a:pt x="7729" y="12409"/>
                  <a:pt x="7715" y="11996"/>
                  <a:pt x="7710" y="11416"/>
                </a:cubicBezTo>
                <a:lnTo>
                  <a:pt x="7701" y="10450"/>
                </a:lnTo>
                <a:lnTo>
                  <a:pt x="6125" y="10450"/>
                </a:lnTo>
                <a:lnTo>
                  <a:pt x="4548" y="10450"/>
                </a:lnTo>
                <a:lnTo>
                  <a:pt x="4548" y="11234"/>
                </a:lnTo>
                <a:cubicBezTo>
                  <a:pt x="4548" y="11665"/>
                  <a:pt x="4540" y="12031"/>
                  <a:pt x="4529" y="12046"/>
                </a:cubicBezTo>
                <a:cubicBezTo>
                  <a:pt x="4513" y="12071"/>
                  <a:pt x="4358" y="11926"/>
                  <a:pt x="4242" y="11778"/>
                </a:cubicBezTo>
                <a:cubicBezTo>
                  <a:pt x="4179" y="11698"/>
                  <a:pt x="4173" y="11706"/>
                  <a:pt x="4173" y="11861"/>
                </a:cubicBezTo>
                <a:cubicBezTo>
                  <a:pt x="4173" y="12127"/>
                  <a:pt x="4139" y="12146"/>
                  <a:pt x="3655" y="12146"/>
                </a:cubicBezTo>
                <a:cubicBezTo>
                  <a:pt x="3376" y="12146"/>
                  <a:pt x="3192" y="12123"/>
                  <a:pt x="3183" y="12085"/>
                </a:cubicBezTo>
                <a:cubicBezTo>
                  <a:pt x="3174" y="12052"/>
                  <a:pt x="3166" y="11589"/>
                  <a:pt x="3166" y="11057"/>
                </a:cubicBezTo>
                <a:lnTo>
                  <a:pt x="3165" y="10088"/>
                </a:lnTo>
                <a:close/>
                <a:moveTo>
                  <a:pt x="13932" y="15599"/>
                </a:moveTo>
                <a:lnTo>
                  <a:pt x="13941" y="16361"/>
                </a:lnTo>
                <a:cubicBezTo>
                  <a:pt x="13950" y="17075"/>
                  <a:pt x="13947" y="17131"/>
                  <a:pt x="13895" y="17263"/>
                </a:cubicBezTo>
                <a:lnTo>
                  <a:pt x="13841" y="17403"/>
                </a:lnTo>
                <a:lnTo>
                  <a:pt x="13896" y="17527"/>
                </a:lnTo>
                <a:cubicBezTo>
                  <a:pt x="13948" y="17645"/>
                  <a:pt x="13950" y="17687"/>
                  <a:pt x="13941" y="18593"/>
                </a:cubicBezTo>
                <a:lnTo>
                  <a:pt x="13932" y="19537"/>
                </a:lnTo>
                <a:lnTo>
                  <a:pt x="15513" y="19537"/>
                </a:lnTo>
                <a:lnTo>
                  <a:pt x="17093" y="19537"/>
                </a:lnTo>
                <a:lnTo>
                  <a:pt x="17088" y="18688"/>
                </a:lnTo>
                <a:cubicBezTo>
                  <a:pt x="17083" y="17918"/>
                  <a:pt x="17086" y="17833"/>
                  <a:pt x="17128" y="17779"/>
                </a:cubicBezTo>
                <a:cubicBezTo>
                  <a:pt x="17153" y="17746"/>
                  <a:pt x="17300" y="17719"/>
                  <a:pt x="17454" y="17719"/>
                </a:cubicBezTo>
                <a:cubicBezTo>
                  <a:pt x="17713" y="17719"/>
                  <a:pt x="17735" y="17729"/>
                  <a:pt x="17747" y="17841"/>
                </a:cubicBezTo>
                <a:cubicBezTo>
                  <a:pt x="17762" y="17986"/>
                  <a:pt x="17806" y="17994"/>
                  <a:pt x="17905" y="17869"/>
                </a:cubicBezTo>
                <a:cubicBezTo>
                  <a:pt x="17956" y="17807"/>
                  <a:pt x="17979" y="17731"/>
                  <a:pt x="17979" y="17635"/>
                </a:cubicBezTo>
                <a:cubicBezTo>
                  <a:pt x="17979" y="17463"/>
                  <a:pt x="17943" y="17383"/>
                  <a:pt x="17839" y="17329"/>
                </a:cubicBezTo>
                <a:cubicBezTo>
                  <a:pt x="17773" y="17295"/>
                  <a:pt x="17758" y="17310"/>
                  <a:pt x="17747" y="17415"/>
                </a:cubicBezTo>
                <a:cubicBezTo>
                  <a:pt x="17734" y="17536"/>
                  <a:pt x="17719" y="17540"/>
                  <a:pt x="17412" y="17524"/>
                </a:cubicBezTo>
                <a:lnTo>
                  <a:pt x="17090" y="17508"/>
                </a:lnTo>
                <a:lnTo>
                  <a:pt x="17092" y="16554"/>
                </a:lnTo>
                <a:lnTo>
                  <a:pt x="17094" y="15599"/>
                </a:lnTo>
                <a:lnTo>
                  <a:pt x="15513" y="15599"/>
                </a:lnTo>
                <a:lnTo>
                  <a:pt x="13932" y="15599"/>
                </a:lnTo>
                <a:close/>
                <a:moveTo>
                  <a:pt x="18427" y="15599"/>
                </a:moveTo>
                <a:lnTo>
                  <a:pt x="18443" y="15827"/>
                </a:lnTo>
                <a:cubicBezTo>
                  <a:pt x="18470" y="16218"/>
                  <a:pt x="18462" y="19213"/>
                  <a:pt x="18433" y="19342"/>
                </a:cubicBezTo>
                <a:cubicBezTo>
                  <a:pt x="18419" y="19407"/>
                  <a:pt x="18414" y="19478"/>
                  <a:pt x="18423" y="19499"/>
                </a:cubicBezTo>
                <a:cubicBezTo>
                  <a:pt x="18432" y="19520"/>
                  <a:pt x="19150" y="19537"/>
                  <a:pt x="20020" y="19537"/>
                </a:cubicBezTo>
                <a:lnTo>
                  <a:pt x="21600" y="19537"/>
                </a:lnTo>
                <a:lnTo>
                  <a:pt x="21600" y="17568"/>
                </a:lnTo>
                <a:lnTo>
                  <a:pt x="21600" y="15599"/>
                </a:lnTo>
                <a:lnTo>
                  <a:pt x="20014" y="15599"/>
                </a:lnTo>
                <a:lnTo>
                  <a:pt x="18427" y="15599"/>
                </a:lnTo>
                <a:close/>
                <a:moveTo>
                  <a:pt x="13583" y="17069"/>
                </a:moveTo>
                <a:cubicBezTo>
                  <a:pt x="13556" y="17065"/>
                  <a:pt x="13545" y="17094"/>
                  <a:pt x="13537" y="17170"/>
                </a:cubicBezTo>
                <a:cubicBezTo>
                  <a:pt x="13524" y="17289"/>
                  <a:pt x="13506" y="17296"/>
                  <a:pt x="13194" y="17296"/>
                </a:cubicBezTo>
                <a:cubicBezTo>
                  <a:pt x="12893" y="17296"/>
                  <a:pt x="12865" y="17305"/>
                  <a:pt x="12872" y="17401"/>
                </a:cubicBezTo>
                <a:cubicBezTo>
                  <a:pt x="12880" y="17495"/>
                  <a:pt x="12919" y="17509"/>
                  <a:pt x="13202" y="17524"/>
                </a:cubicBezTo>
                <a:cubicBezTo>
                  <a:pt x="13498" y="17540"/>
                  <a:pt x="13525" y="17551"/>
                  <a:pt x="13537" y="17661"/>
                </a:cubicBezTo>
                <a:cubicBezTo>
                  <a:pt x="13553" y="17811"/>
                  <a:pt x="13585" y="17810"/>
                  <a:pt x="13688" y="17659"/>
                </a:cubicBezTo>
                <a:cubicBezTo>
                  <a:pt x="13815" y="17472"/>
                  <a:pt x="13779" y="17182"/>
                  <a:pt x="13616" y="17083"/>
                </a:cubicBezTo>
                <a:cubicBezTo>
                  <a:pt x="13603" y="17076"/>
                  <a:pt x="13592" y="17071"/>
                  <a:pt x="13583" y="17069"/>
                </a:cubicBezTo>
                <a:close/>
              </a:path>
            </a:pathLst>
          </a:custGeom>
          <a:ln w="25400">
            <a:solidFill>
              <a:srgbClr val="000000"/>
            </a:solidFill>
            <a:miter lim="400000"/>
          </a:ln>
        </p:spPr>
      </p:pic>
      <p:sp>
        <p:nvSpPr>
          <p:cNvPr id="256" name="Block Diagram"/>
          <p:cNvSpPr txBox="1"/>
          <p:nvPr/>
        </p:nvSpPr>
        <p:spPr>
          <a:xfrm>
            <a:off x="9649394" y="10776276"/>
            <a:ext cx="4538981" cy="959105"/>
          </a:xfrm>
          <a:prstGeom prst="rect">
            <a:avLst/>
          </a:prstGeom>
          <a:ln w="50800">
            <a:solidFill>
              <a:srgbClr val="000000"/>
            </a:solidFill>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96" sz="4800"/>
            </a:lvl1pPr>
          </a:lstStyle>
          <a:p>
            <a:pPr/>
            <a:r>
              <a:t>Block Diagram</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PROGRAM ALGORITHM"/>
          <p:cNvSpPr txBox="1"/>
          <p:nvPr>
            <p:ph type="title"/>
          </p:nvPr>
        </p:nvSpPr>
        <p:spPr>
          <a:xfrm>
            <a:off x="3965713" y="1355770"/>
            <a:ext cx="16452574" cy="1250840"/>
          </a:xfrm>
          <a:prstGeom prst="rect">
            <a:avLst/>
          </a:prstGeom>
        </p:spPr>
        <p:txBody>
          <a:bodyPr/>
          <a:lstStyle>
            <a:lvl1pPr defTabSz="368045">
              <a:defRPr spc="693" sz="6930">
                <a:solidFill>
                  <a:srgbClr val="000000"/>
                </a:solidFill>
              </a:defRPr>
            </a:lvl1pPr>
          </a:lstStyle>
          <a:p>
            <a:pPr/>
            <a:r>
              <a:t>PROGRAM ALGORITHM</a:t>
            </a:r>
          </a:p>
        </p:txBody>
      </p:sp>
      <p:pic>
        <p:nvPicPr>
          <p:cNvPr id="259" name="Image" descr="Image"/>
          <p:cNvPicPr>
            <a:picLocks noChangeAspect="1"/>
          </p:cNvPicPr>
          <p:nvPr/>
        </p:nvPicPr>
        <p:blipFill>
          <a:blip r:embed="rId2">
            <a:extLst/>
          </a:blip>
          <a:stretch>
            <a:fillRect/>
          </a:stretch>
        </p:blipFill>
        <p:spPr>
          <a:xfrm>
            <a:off x="3269435" y="2971780"/>
            <a:ext cx="15298501" cy="8796996"/>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1" name="Picture 5" descr="Picture 5"/>
          <p:cNvPicPr>
            <a:picLocks noChangeAspect="1"/>
          </p:cNvPicPr>
          <p:nvPr/>
        </p:nvPicPr>
        <p:blipFill>
          <a:blip r:embed="rId2">
            <a:extLst/>
          </a:blip>
          <a:srcRect l="0" t="0" r="2358" b="0"/>
          <a:stretch>
            <a:fillRect/>
          </a:stretch>
        </p:blipFill>
        <p:spPr>
          <a:xfrm>
            <a:off x="2646759" y="1108033"/>
            <a:ext cx="19090378" cy="10264559"/>
          </a:xfrm>
          <a:prstGeom prst="rect">
            <a:avLst/>
          </a:prstGeom>
          <a:ln w="12700">
            <a:miter lim="400000"/>
          </a:ln>
        </p:spPr>
      </p:pic>
      <p:sp>
        <p:nvSpPr>
          <p:cNvPr id="262" name="Circuit Diagram"/>
          <p:cNvSpPr txBox="1"/>
          <p:nvPr/>
        </p:nvSpPr>
        <p:spPr>
          <a:xfrm>
            <a:off x="9706968" y="11563457"/>
            <a:ext cx="4448734" cy="81122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pc="100" sz="5000">
                <a:latin typeface="Times New Roman"/>
                <a:ea typeface="Times New Roman"/>
                <a:cs typeface="Times New Roman"/>
                <a:sym typeface="Times New Roman"/>
              </a:defRPr>
            </a:lvl1pPr>
          </a:lstStyle>
          <a:p>
            <a:pPr/>
            <a:r>
              <a:t>Circuit Diagram</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Summary of the work to be carried out :…"/>
          <p:cNvSpPr txBox="1"/>
          <p:nvPr/>
        </p:nvSpPr>
        <p:spPr>
          <a:xfrm>
            <a:off x="1206499" y="949315"/>
            <a:ext cx="21166168" cy="1172555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lgn="just" defTabSz="443483">
              <a:lnSpc>
                <a:spcPct val="150000"/>
              </a:lnSpc>
              <a:spcBef>
                <a:spcPts val="500"/>
              </a:spcBef>
              <a:tabLst>
                <a:tab pos="330200" algn="l"/>
                <a:tab pos="381000" algn="l"/>
              </a:tabLst>
              <a:defRPr b="1" spc="0" sz="5000">
                <a:solidFill>
                  <a:srgbClr val="000000"/>
                </a:solidFill>
                <a:uFill>
                  <a:solidFill>
                    <a:srgbClr val="000000"/>
                  </a:solidFill>
                </a:uFill>
                <a:latin typeface="Times New Roman"/>
                <a:ea typeface="Times New Roman"/>
                <a:cs typeface="Times New Roman"/>
                <a:sym typeface="Times New Roman"/>
              </a:defRPr>
            </a:pPr>
            <a:r>
              <a:t>Summary of the work carried out :</a:t>
            </a:r>
            <a:endParaRPr sz="4100"/>
          </a:p>
          <a:p>
            <a:pPr marL="862330" indent="-862330" algn="just" defTabSz="2365187">
              <a:lnSpc>
                <a:spcPct val="90000"/>
              </a:lnSpc>
              <a:spcBef>
                <a:spcPts val="4300"/>
              </a:spcBef>
              <a:buSzPct val="100000"/>
              <a:buAutoNum type="arabicPeriod" startAt="1"/>
              <a:defRPr spc="0" sz="4200">
                <a:solidFill>
                  <a:srgbClr val="000000"/>
                </a:solidFill>
                <a:latin typeface="Times New Roman"/>
                <a:ea typeface="Times New Roman"/>
                <a:cs typeface="Times New Roman"/>
                <a:sym typeface="Times New Roman"/>
              </a:defRPr>
            </a:pPr>
            <a:r>
              <a:t>An automated tire inflation system requires the assembly and integration of various components such as frame, wheels, shaft, pneumatic hose, compressor, solenoid, pressure sensor, microcontroller, LCD, driver board, battery, regulated power supply section, 2 channel relay, and push button.</a:t>
            </a:r>
          </a:p>
          <a:p>
            <a:pPr marL="862330" indent="-862330" algn="just" defTabSz="2365187">
              <a:lnSpc>
                <a:spcPct val="90000"/>
              </a:lnSpc>
              <a:spcBef>
                <a:spcPts val="4300"/>
              </a:spcBef>
              <a:buSzPct val="100000"/>
              <a:buAutoNum type="arabicPeriod" startAt="1"/>
              <a:defRPr spc="0" sz="4200">
                <a:solidFill>
                  <a:srgbClr val="000000"/>
                </a:solidFill>
                <a:latin typeface="Times New Roman"/>
                <a:ea typeface="Times New Roman"/>
                <a:cs typeface="Times New Roman"/>
                <a:sym typeface="Times New Roman"/>
              </a:defRPr>
            </a:pPr>
            <a:r>
              <a:t>The system uses a mild steel frame for support, wheels attached to a shaft powered by a motor, and a pneumatic hose for air pressure control.</a:t>
            </a:r>
          </a:p>
          <a:p>
            <a:pPr marL="862330" indent="-862330" algn="just" defTabSz="2365187">
              <a:lnSpc>
                <a:spcPct val="90000"/>
              </a:lnSpc>
              <a:spcBef>
                <a:spcPts val="4300"/>
              </a:spcBef>
              <a:buSzPct val="100000"/>
              <a:buAutoNum type="arabicPeriod" startAt="1"/>
              <a:defRPr spc="0" sz="4200">
                <a:solidFill>
                  <a:srgbClr val="000000"/>
                </a:solidFill>
                <a:latin typeface="Times New Roman"/>
                <a:ea typeface="Times New Roman"/>
                <a:cs typeface="Times New Roman"/>
                <a:sym typeface="Times New Roman"/>
              </a:defRPr>
            </a:pPr>
            <a:r>
              <a:t>The compressor is responsible for compressing air, the solenoid controls air flow, and the pressure sensor measures tire pressure.</a:t>
            </a:r>
          </a:p>
          <a:p>
            <a:pPr marL="862330" indent="-862330" algn="just" defTabSz="2365187">
              <a:lnSpc>
                <a:spcPct val="90000"/>
              </a:lnSpc>
              <a:spcBef>
                <a:spcPts val="4300"/>
              </a:spcBef>
              <a:buSzPct val="100000"/>
              <a:buAutoNum type="arabicPeriod" startAt="1"/>
              <a:defRPr spc="0" sz="4200">
                <a:solidFill>
                  <a:srgbClr val="000000"/>
                </a:solidFill>
                <a:latin typeface="Times New Roman"/>
                <a:ea typeface="Times New Roman"/>
                <a:cs typeface="Times New Roman"/>
                <a:sym typeface="Times New Roman"/>
              </a:defRPr>
            </a:pPr>
            <a:r>
              <a:t>The microcontroller acts as the system's brain, processing data and controlling functions, with the LCD providing real-time tire pressure information.</a:t>
            </a:r>
          </a:p>
          <a:p>
            <a:pPr marL="862330" indent="-862330" algn="just" defTabSz="2365187">
              <a:lnSpc>
                <a:spcPct val="90000"/>
              </a:lnSpc>
              <a:spcBef>
                <a:spcPts val="4300"/>
              </a:spcBef>
              <a:buSzPct val="100000"/>
              <a:buAutoNum type="arabicPeriod" startAt="1"/>
              <a:defRPr spc="0" sz="4200">
                <a:solidFill>
                  <a:srgbClr val="000000"/>
                </a:solidFill>
                <a:latin typeface="Times New Roman"/>
                <a:ea typeface="Times New Roman"/>
                <a:cs typeface="Times New Roman"/>
                <a:sym typeface="Times New Roman"/>
              </a:defRPr>
            </a:pPr>
            <a:r>
              <a:t>The system can be programmed to work in different modes with varying air pressures, and the controller will automatically adjust the tire pressure as required.</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CONCLUSIONS"/>
          <p:cNvSpPr txBox="1"/>
          <p:nvPr>
            <p:ph type="title"/>
          </p:nvPr>
        </p:nvSpPr>
        <p:spPr>
          <a:xfrm>
            <a:off x="1219199" y="975817"/>
            <a:ext cx="21945601" cy="1501785"/>
          </a:xfrm>
          <a:prstGeom prst="rect">
            <a:avLst/>
          </a:prstGeom>
        </p:spPr>
        <p:txBody>
          <a:bodyPr/>
          <a:lstStyle>
            <a:lvl1pPr>
              <a:defRPr spc="770" sz="7700">
                <a:solidFill>
                  <a:srgbClr val="000000"/>
                </a:solidFill>
              </a:defRPr>
            </a:lvl1pPr>
          </a:lstStyle>
          <a:p>
            <a:pPr/>
            <a:r>
              <a:t>CONCLUSIONS</a:t>
            </a:r>
          </a:p>
        </p:txBody>
      </p:sp>
      <p:sp>
        <p:nvSpPr>
          <p:cNvPr id="267" name="The Automated tire inflation system helps in attaining…"/>
          <p:cNvSpPr txBox="1"/>
          <p:nvPr>
            <p:ph type="body" idx="1"/>
          </p:nvPr>
        </p:nvSpPr>
        <p:spPr>
          <a:xfrm>
            <a:off x="1798438" y="3264901"/>
            <a:ext cx="20205701" cy="8512862"/>
          </a:xfrm>
          <a:prstGeom prst="rect">
            <a:avLst/>
          </a:prstGeom>
        </p:spPr>
        <p:txBody>
          <a:bodyPr/>
          <a:lstStyle/>
          <a:p>
            <a:pPr algn="l">
              <a:lnSpc>
                <a:spcPct val="150000"/>
              </a:lnSpc>
              <a:defRPr b="0">
                <a:solidFill>
                  <a:srgbClr val="000000"/>
                </a:solidFill>
                <a:latin typeface="Times New Roman"/>
                <a:ea typeface="Times New Roman"/>
                <a:cs typeface="Times New Roman"/>
                <a:sym typeface="Times New Roman"/>
              </a:defRPr>
            </a:pPr>
            <a:r>
              <a:t>The Automated tire inflation system helps in attaining</a:t>
            </a:r>
          </a:p>
          <a:p>
            <a:pPr algn="l">
              <a:lnSpc>
                <a:spcPct val="150000"/>
              </a:lnSpc>
              <a:defRPr b="0">
                <a:solidFill>
                  <a:srgbClr val="000000"/>
                </a:solidFill>
                <a:latin typeface="Times New Roman"/>
                <a:ea typeface="Times New Roman"/>
                <a:cs typeface="Times New Roman"/>
                <a:sym typeface="Times New Roman"/>
              </a:defRPr>
            </a:pPr>
          </a:p>
          <a:p>
            <a:pPr marL="635000" indent="-635000" algn="l">
              <a:lnSpc>
                <a:spcPct val="150000"/>
              </a:lnSpc>
              <a:buClr>
                <a:srgbClr val="5E5E5E"/>
              </a:buClr>
              <a:buSzPct val="170000"/>
              <a:buChar char="•"/>
              <a:defRPr b="0">
                <a:solidFill>
                  <a:srgbClr val="000000"/>
                </a:solidFill>
                <a:latin typeface="Times New Roman"/>
                <a:ea typeface="Times New Roman"/>
                <a:cs typeface="Times New Roman"/>
                <a:sym typeface="Times New Roman"/>
              </a:defRPr>
            </a:pPr>
            <a:r>
              <a:t>Improved Fuel efficiency </a:t>
            </a:r>
          </a:p>
          <a:p>
            <a:pPr marL="635000" indent="-635000" algn="l">
              <a:lnSpc>
                <a:spcPct val="150000"/>
              </a:lnSpc>
              <a:buClr>
                <a:srgbClr val="5E5E5E"/>
              </a:buClr>
              <a:buSzPct val="170000"/>
              <a:buChar char="•"/>
              <a:defRPr b="0">
                <a:solidFill>
                  <a:srgbClr val="000000"/>
                </a:solidFill>
                <a:latin typeface="Times New Roman"/>
                <a:ea typeface="Times New Roman"/>
                <a:cs typeface="Times New Roman"/>
                <a:sym typeface="Times New Roman"/>
              </a:defRPr>
            </a:pPr>
            <a:r>
              <a:t>To Control tire pressure according to driving condition and even the road surface the vehicle is travelling.</a:t>
            </a:r>
          </a:p>
          <a:p>
            <a:pPr marL="635000" indent="-635000" algn="l">
              <a:lnSpc>
                <a:spcPct val="150000"/>
              </a:lnSpc>
              <a:buClr>
                <a:srgbClr val="5E5E5E"/>
              </a:buClr>
              <a:buSzPct val="170000"/>
              <a:buChar char="•"/>
              <a:defRPr b="0">
                <a:solidFill>
                  <a:srgbClr val="000000"/>
                </a:solidFill>
                <a:latin typeface="Times New Roman"/>
                <a:ea typeface="Times New Roman"/>
                <a:cs typeface="Times New Roman"/>
                <a:sym typeface="Times New Roman"/>
              </a:defRPr>
            </a:pPr>
            <a:r>
              <a:t>Provides better traction force between the tire and the road surface</a:t>
            </a:r>
          </a:p>
          <a:p>
            <a:pPr marL="635000" indent="-635000" algn="l">
              <a:lnSpc>
                <a:spcPct val="150000"/>
              </a:lnSpc>
              <a:buClr>
                <a:srgbClr val="5E5E5E"/>
              </a:buClr>
              <a:buSzPct val="170000"/>
              <a:buChar char="•"/>
              <a:defRPr b="0">
                <a:solidFill>
                  <a:srgbClr val="000000"/>
                </a:solidFill>
                <a:latin typeface="Times New Roman"/>
                <a:ea typeface="Times New Roman"/>
                <a:cs typeface="Times New Roman"/>
                <a:sym typeface="Times New Roman"/>
              </a:defRPr>
            </a:pPr>
            <a:r>
              <a:t>Less tire wear</a:t>
            </a:r>
          </a:p>
          <a:p>
            <a:pPr marL="635000" indent="-635000" algn="l">
              <a:lnSpc>
                <a:spcPct val="150000"/>
              </a:lnSpc>
              <a:buClr>
                <a:srgbClr val="5E5E5E"/>
              </a:buClr>
              <a:buSzPct val="170000"/>
              <a:buChar char="•"/>
              <a:defRPr b="0">
                <a:solidFill>
                  <a:srgbClr val="000000"/>
                </a:solidFill>
                <a:latin typeface="Times New Roman"/>
                <a:ea typeface="Times New Roman"/>
                <a:cs typeface="Times New Roman"/>
                <a:sym typeface="Times New Roman"/>
              </a:defRPr>
            </a:pPr>
            <a:r>
              <a:t>Improved tire maintenance </a:t>
            </a:r>
          </a:p>
          <a:p>
            <a:pPr marL="635000" indent="-635000" algn="l">
              <a:lnSpc>
                <a:spcPct val="150000"/>
              </a:lnSpc>
              <a:buClr>
                <a:srgbClr val="5E5E5E"/>
              </a:buClr>
              <a:buSzPct val="170000"/>
              <a:buChar char="•"/>
              <a:defRPr b="0">
                <a:solidFill>
                  <a:srgbClr val="000000"/>
                </a:solidFill>
                <a:latin typeface="Times New Roman"/>
                <a:ea typeface="Times New Roman"/>
                <a:cs typeface="Times New Roman"/>
                <a:sym typeface="Times New Roman"/>
              </a:defRPr>
            </a:pPr>
            <a:r>
              <a:t>Better wheel stability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 name="The future scope of automated tire inflation systems lies in advancing technologies such as machine learning and Internet of Things (IoT) integration.…"/>
          <p:cNvSpPr txBox="1"/>
          <p:nvPr>
            <p:ph type="body" idx="1"/>
          </p:nvPr>
        </p:nvSpPr>
        <p:spPr>
          <a:xfrm>
            <a:off x="1895743" y="2884065"/>
            <a:ext cx="28009944" cy="11233023"/>
          </a:xfrm>
          <a:prstGeom prst="rect">
            <a:avLst/>
          </a:prstGeom>
        </p:spPr>
        <p:txBody>
          <a:bodyPr spcCol="1786988"/>
          <a:lstStyle/>
          <a:p>
            <a:pPr>
              <a:lnSpc>
                <a:spcPct val="150000"/>
              </a:lnSpc>
              <a:buBlip>
                <a:blip r:embed="rId2"/>
              </a:buBlip>
              <a:defRPr b="0">
                <a:solidFill>
                  <a:srgbClr val="000000"/>
                </a:solidFill>
                <a:latin typeface="Times New Roman"/>
                <a:ea typeface="Times New Roman"/>
                <a:cs typeface="Times New Roman"/>
                <a:sym typeface="Times New Roman"/>
              </a:defRPr>
            </a:pPr>
            <a:r>
              <a:t>The future scope of automated tire inflation systems lies in advancing technologies such as machine learning and Internet of Things (IoT) integration. </a:t>
            </a:r>
          </a:p>
          <a:p>
            <a:pPr>
              <a:lnSpc>
                <a:spcPct val="150000"/>
              </a:lnSpc>
              <a:buBlip>
                <a:blip r:embed="rId2"/>
              </a:buBlip>
              <a:defRPr b="0">
                <a:solidFill>
                  <a:srgbClr val="000000"/>
                </a:solidFill>
                <a:latin typeface="Times New Roman"/>
                <a:ea typeface="Times New Roman"/>
                <a:cs typeface="Times New Roman"/>
                <a:sym typeface="Times New Roman"/>
              </a:defRPr>
            </a:pPr>
            <a:r>
              <a:t>These systems can be further enhanced with real-time data analysis, predictive maintenance capabilities, and remote monitoring. </a:t>
            </a:r>
          </a:p>
          <a:p>
            <a:pPr>
              <a:lnSpc>
                <a:spcPct val="150000"/>
              </a:lnSpc>
              <a:buBlip>
                <a:blip r:embed="rId2"/>
              </a:buBlip>
              <a:defRPr b="0">
                <a:solidFill>
                  <a:srgbClr val="000000"/>
                </a:solidFill>
                <a:latin typeface="Times New Roman"/>
                <a:ea typeface="Times New Roman"/>
                <a:cs typeface="Times New Roman"/>
                <a:sym typeface="Times New Roman"/>
              </a:defRPr>
            </a:pPr>
            <a:r>
              <a:t>Additionally, exploring integration with autonomous vehicles and developing smart tire technologies will open up new possibilities for improved safety, efficiency, and sustainability in transportation.</a:t>
            </a:r>
          </a:p>
        </p:txBody>
      </p:sp>
      <p:sp>
        <p:nvSpPr>
          <p:cNvPr id="270" name="Future scope"/>
          <p:cNvSpPr txBox="1"/>
          <p:nvPr>
            <p:ph type="title" idx="4294967295"/>
          </p:nvPr>
        </p:nvSpPr>
        <p:spPr>
          <a:xfrm>
            <a:off x="-2200683" y="1112477"/>
            <a:ext cx="20207127" cy="1649712"/>
          </a:xfrm>
          <a:prstGeom prst="rect">
            <a:avLst/>
          </a:prstGeom>
        </p:spPr>
        <p:txBody>
          <a:bodyPr/>
          <a:lstStyle>
            <a:lvl1pPr>
              <a:defRPr spc="195" sz="6500">
                <a:solidFill>
                  <a:srgbClr val="000000"/>
                </a:solidFill>
              </a:defRPr>
            </a:lvl1pPr>
          </a:lstStyle>
          <a:p>
            <a:pPr/>
            <a:r>
              <a:t>Future scope</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2" name="Picture 8" descr="Picture 8"/>
          <p:cNvPicPr>
            <a:picLocks noChangeAspect="1"/>
          </p:cNvPicPr>
          <p:nvPr/>
        </p:nvPicPr>
        <p:blipFill>
          <a:blip r:embed="rId2">
            <a:extLst/>
          </a:blip>
          <a:stretch>
            <a:fillRect/>
          </a:stretch>
        </p:blipFill>
        <p:spPr>
          <a:xfrm>
            <a:off x="1793099" y="1228337"/>
            <a:ext cx="8710765" cy="6533072"/>
          </a:xfrm>
          <a:prstGeom prst="rect">
            <a:avLst/>
          </a:prstGeom>
          <a:ln w="12700">
            <a:miter lim="400000"/>
          </a:ln>
        </p:spPr>
      </p:pic>
      <p:pic>
        <p:nvPicPr>
          <p:cNvPr id="273" name="Picture 10" descr="Picture 10"/>
          <p:cNvPicPr>
            <a:picLocks noChangeAspect="1"/>
          </p:cNvPicPr>
          <p:nvPr/>
        </p:nvPicPr>
        <p:blipFill>
          <a:blip r:embed="rId3">
            <a:extLst/>
          </a:blip>
          <a:stretch>
            <a:fillRect/>
          </a:stretch>
        </p:blipFill>
        <p:spPr>
          <a:xfrm>
            <a:off x="13464468" y="5654796"/>
            <a:ext cx="8925146" cy="6693861"/>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REFERENCES :…"/>
          <p:cNvSpPr txBox="1"/>
          <p:nvPr/>
        </p:nvSpPr>
        <p:spPr>
          <a:xfrm>
            <a:off x="1028740" y="1331590"/>
            <a:ext cx="22326522" cy="110528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just" defTabSz="457200">
              <a:spcBef>
                <a:spcPts val="1600"/>
              </a:spcBef>
              <a:defRPr b="1" spc="0" sz="4000">
                <a:solidFill>
                  <a:srgbClr val="000000"/>
                </a:solidFill>
                <a:latin typeface="Times New Roman"/>
                <a:ea typeface="Times New Roman"/>
                <a:cs typeface="Times New Roman"/>
                <a:sym typeface="Times New Roman"/>
              </a:defRPr>
            </a:pPr>
            <a:r>
              <a:t>REFERENCES :</a:t>
            </a:r>
          </a:p>
          <a:p>
            <a:pPr marL="457200" indent="-317500" algn="just" defTabSz="457200">
              <a:spcBef>
                <a:spcPts val="1600"/>
              </a:spcBef>
              <a:buClr>
                <a:srgbClr val="000000"/>
              </a:buClr>
              <a:buSzPct val="100000"/>
              <a:buFont typeface="Times New Roman"/>
              <a:buChar char="•"/>
              <a:defRPr spc="0" sz="4000">
                <a:solidFill>
                  <a:srgbClr val="000000"/>
                </a:solidFill>
                <a:latin typeface="Times New Roman"/>
                <a:ea typeface="Times New Roman"/>
                <a:cs typeface="Times New Roman"/>
                <a:sym typeface="Times New Roman"/>
              </a:defRPr>
            </a:pPr>
          </a:p>
          <a:p>
            <a:pPr marL="740832" indent="-740832" algn="just" defTabSz="457200">
              <a:spcBef>
                <a:spcPts val="1600"/>
              </a:spcBef>
              <a:buSzPct val="100000"/>
              <a:buAutoNum type="arabicPeriod" startAt="1"/>
              <a:defRPr spc="0" sz="4000">
                <a:solidFill>
                  <a:srgbClr val="000000"/>
                </a:solidFill>
                <a:latin typeface="Times New Roman"/>
                <a:ea typeface="Times New Roman"/>
                <a:cs typeface="Times New Roman"/>
                <a:sym typeface="Times New Roman"/>
              </a:defRPr>
            </a:pPr>
            <a:r>
              <a:t>Vestel Elektronik Sanayi ve Ticaret A.S.,(2018-2020) ,For regulating air pressure in one or more tires of the vehicle- EP3590738A1. </a:t>
            </a:r>
          </a:p>
          <a:p>
            <a:pPr marL="740832" indent="-740832" algn="just" defTabSz="457200">
              <a:spcBef>
                <a:spcPts val="1600"/>
              </a:spcBef>
              <a:buSzPct val="100000"/>
              <a:buAutoNum type="arabicPeriod" startAt="1"/>
              <a:defRPr spc="0" sz="4000">
                <a:solidFill>
                  <a:srgbClr val="000000"/>
                </a:solidFill>
                <a:latin typeface="Times New Roman"/>
                <a:ea typeface="Times New Roman"/>
                <a:cs typeface="Times New Roman"/>
                <a:sym typeface="Times New Roman"/>
              </a:defRPr>
            </a:pPr>
            <a:r>
              <a:t>Ghaffariyan M.R. (2017): Impacts of Central Tire Inflation Systems application on forest transportation – Review. J. For. Sci., 63: pp:153–160. </a:t>
            </a:r>
          </a:p>
          <a:p>
            <a:pPr marL="740832" indent="-740832" algn="just" defTabSz="457200">
              <a:spcBef>
                <a:spcPts val="1600"/>
              </a:spcBef>
              <a:buSzPct val="100000"/>
              <a:buAutoNum type="arabicPeriod" startAt="1"/>
              <a:defRPr spc="0" sz="4000">
                <a:solidFill>
                  <a:srgbClr val="000000"/>
                </a:solidFill>
                <a:latin typeface="Times New Roman"/>
                <a:ea typeface="Times New Roman"/>
                <a:cs typeface="Times New Roman"/>
                <a:sym typeface="Times New Roman"/>
              </a:defRPr>
            </a:pPr>
            <a:r>
              <a:t>Chehaibi, S., M. Khelifi, A. Boujelban, K. Abrougui. 2012. Effects of tire inflation pressure and field traffic on Compaction of a sandy clay soil as measured by cone Index and permeability. </a:t>
            </a:r>
          </a:p>
          <a:p>
            <a:pPr marL="740832" indent="-740832" algn="just" defTabSz="457200">
              <a:spcBef>
                <a:spcPts val="1600"/>
              </a:spcBef>
              <a:buSzPct val="100000"/>
              <a:buAutoNum type="arabicPeriod" startAt="1"/>
              <a:defRPr spc="0" sz="4000">
                <a:solidFill>
                  <a:srgbClr val="000000"/>
                </a:solidFill>
                <a:latin typeface="Times New Roman"/>
                <a:ea typeface="Times New Roman"/>
                <a:cs typeface="Times New Roman"/>
                <a:sym typeface="Times New Roman"/>
              </a:defRPr>
            </a:pPr>
            <a:r>
              <a:t>Pauras Ghag., 2022, Automatic Tire Inflation System .</a:t>
            </a:r>
          </a:p>
          <a:p>
            <a:pPr marL="740832" indent="-740832" algn="just" defTabSz="457200">
              <a:spcBef>
                <a:spcPts val="1600"/>
              </a:spcBef>
              <a:buSzPct val="100000"/>
              <a:buAutoNum type="arabicPeriod" startAt="1"/>
              <a:defRPr spc="0" sz="4000">
                <a:solidFill>
                  <a:srgbClr val="000000"/>
                </a:solidFill>
                <a:latin typeface="Times New Roman"/>
                <a:ea typeface="Times New Roman"/>
                <a:cs typeface="Times New Roman"/>
                <a:sym typeface="Times New Roman"/>
              </a:defRPr>
            </a:pPr>
            <a:r>
              <a:t>Alhossein Mustafa sharif and Abdelrhyman ayman mohamed., 2022, Influences </a:t>
            </a:r>
            <a:br/>
            <a:r>
              <a:t>of controlling Tire inflation pressure on handling characteristics of off road vehicles in </a:t>
            </a:r>
            <a:br/>
            <a:r>
              <a:t>MATLAB using AS2TM soft soil tyre model. </a:t>
            </a:r>
          </a:p>
          <a:p>
            <a:pPr marL="740832" indent="-740832" algn="just" defTabSz="457200">
              <a:spcBef>
                <a:spcPts val="1600"/>
              </a:spcBef>
              <a:buSzPct val="100000"/>
              <a:buAutoNum type="arabicPeriod" startAt="1"/>
              <a:defRPr spc="0" sz="4000">
                <a:solidFill>
                  <a:srgbClr val="000000"/>
                </a:solidFill>
                <a:latin typeface="Times New Roman"/>
                <a:ea typeface="Times New Roman"/>
                <a:cs typeface="Times New Roman"/>
                <a:sym typeface="Times New Roman"/>
              </a:defRPr>
            </a:pPr>
            <a:r>
              <a:t>A. Vasantharaj1, K. Krishnamoorthy2. “Tire Pressure Monitoring System Using SoC and </a:t>
            </a:r>
            <a:br/>
            <a:r>
              <a:t>Low Power Design”. Circuits and Systems, 2016, 7, 4085-4097 http://www.scirp.org/journal/cs ISSN Online: 2153-1293 ISSN Print: 2153-1285 </a:t>
            </a:r>
            <a:b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AIM OF THE PROJECT"/>
          <p:cNvSpPr txBox="1"/>
          <p:nvPr/>
        </p:nvSpPr>
        <p:spPr>
          <a:xfrm>
            <a:off x="7237056" y="2124443"/>
            <a:ext cx="8552657" cy="79476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pc="84" sz="4200"/>
            </a:lvl1pPr>
          </a:lstStyle>
          <a:p>
            <a:pPr/>
            <a:r>
              <a:t>AIM OF THE PROJECT</a:t>
            </a:r>
          </a:p>
        </p:txBody>
      </p:sp>
      <p:sp>
        <p:nvSpPr>
          <p:cNvPr id="221" name="This system has three general goals:…"/>
          <p:cNvSpPr txBox="1"/>
          <p:nvPr/>
        </p:nvSpPr>
        <p:spPr>
          <a:xfrm>
            <a:off x="1530564" y="3534504"/>
            <a:ext cx="18510174" cy="51777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pc="59" sz="3000">
                <a:solidFill>
                  <a:srgbClr val="000000"/>
                </a:solidFill>
              </a:defRPr>
            </a:pPr>
            <a:r>
              <a:t>This system has three general goals:</a:t>
            </a:r>
          </a:p>
          <a:p>
            <a:pPr algn="l">
              <a:defRPr spc="59" sz="3000">
                <a:solidFill>
                  <a:srgbClr val="000000"/>
                </a:solidFill>
              </a:defRPr>
            </a:pPr>
          </a:p>
          <a:p>
            <a:pPr algn="l">
              <a:defRPr spc="59" sz="3000">
                <a:solidFill>
                  <a:srgbClr val="000000"/>
                </a:solidFill>
              </a:defRPr>
            </a:pPr>
            <a:r>
              <a:t>a)TO DETECT: -If the air pressure in tyre has dropped (Continuously check the air pressure in each tyre).</a:t>
            </a:r>
          </a:p>
          <a:p>
            <a:pPr algn="l">
              <a:defRPr spc="59" sz="3000">
                <a:solidFill>
                  <a:srgbClr val="000000"/>
                </a:solidFill>
              </a:defRPr>
            </a:pPr>
          </a:p>
          <a:p>
            <a:pPr algn="l">
              <a:defRPr spc="59" sz="3000">
                <a:solidFill>
                  <a:srgbClr val="000000"/>
                </a:solidFill>
              </a:defRPr>
            </a:pPr>
            <a:r>
              <a:t>b) TO NOTIFY: -If there is any dropped in the air pressure in any tyre.</a:t>
            </a:r>
          </a:p>
          <a:p>
            <a:pPr algn="l">
              <a:defRPr spc="59" sz="3000">
                <a:solidFill>
                  <a:srgbClr val="000000"/>
                </a:solidFill>
              </a:defRPr>
            </a:pPr>
          </a:p>
          <a:p>
            <a:pPr algn="l">
              <a:defRPr spc="59" sz="3000">
                <a:solidFill>
                  <a:srgbClr val="000000"/>
                </a:solidFill>
              </a:defRPr>
            </a:pPr>
            <a:r>
              <a:t>c)TO INFLATE DEFLATER -In case of over pressure or under pressure the tyre pressure is maintained inflate the tyre to the required level if there is a drop in the tyre pressure and there has to be an air supply as well as check wall that opens only when needed</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ABSTRACT"/>
          <p:cNvSpPr txBox="1"/>
          <p:nvPr>
            <p:ph type="title"/>
          </p:nvPr>
        </p:nvSpPr>
        <p:spPr>
          <a:xfrm>
            <a:off x="2088436" y="1282700"/>
            <a:ext cx="17714151" cy="1435957"/>
          </a:xfrm>
          <a:prstGeom prst="rect">
            <a:avLst/>
          </a:prstGeom>
        </p:spPr>
        <p:txBody>
          <a:bodyPr/>
          <a:lstStyle>
            <a:lvl1pPr defTabSz="514095">
              <a:defRPr spc="237" sz="7919"/>
            </a:lvl1pPr>
          </a:lstStyle>
          <a:p>
            <a:pPr/>
            <a:r>
              <a:t>ABSTRACT</a:t>
            </a:r>
          </a:p>
        </p:txBody>
      </p:sp>
      <p:sp>
        <p:nvSpPr>
          <p:cNvPr id="224" name="This project aims to develop an automatic, self-inflating tire system. Such a system ensures that tires are properly inflated at all times. The compressor will supply air to all tyres via hoses and a rotary joint fixed between the wheel spindle and wheel"/>
          <p:cNvSpPr txBox="1"/>
          <p:nvPr/>
        </p:nvSpPr>
        <p:spPr>
          <a:xfrm>
            <a:off x="1543410" y="3010755"/>
            <a:ext cx="20207127" cy="86379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just" defTabSz="457200">
              <a:lnSpc>
                <a:spcPct val="150000"/>
              </a:lnSpc>
              <a:spcBef>
                <a:spcPts val="1200"/>
              </a:spcBef>
              <a:defRPr spc="0" sz="4000">
                <a:solidFill>
                  <a:srgbClr val="000000"/>
                </a:solidFill>
                <a:latin typeface="Times New Roman"/>
                <a:ea typeface="Times New Roman"/>
                <a:cs typeface="Times New Roman"/>
                <a:sym typeface="Times New Roman"/>
              </a:defRPr>
            </a:lvl1pPr>
          </a:lstStyle>
          <a:p>
            <a:pPr/>
            <a:r>
              <a:t>This project aims to develop an automatic, self-inflating tire system. Such a system ensures that tires are properly inflated at all times. The compressor will supply air to all tyres via hoses and a rotary joint fixed between the wheel spindle and wheel hub at each wheel. The Rotary joint is an integral component of the system which has half of its part rotating with the wheel and the rest of the half part is stationary. Considering today’s fast-growing environmental threats, oil price hikes and energy consumption, this system is most compatible and has potential improvement in mileage and tyre wear reduction which leads to an increase in the performance of the tyres in diverse conditions. This project aims to stabilize all automobile tires with ideal pressure, make the system automated, achieve satisfactory fuel efficiency, construct an affordable system, increase tire life and reduce accident rate by installing the system in vehicles.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The Main objectives of the Project are to ,…"/>
          <p:cNvSpPr txBox="1"/>
          <p:nvPr/>
        </p:nvSpPr>
        <p:spPr>
          <a:xfrm>
            <a:off x="1161085" y="2838684"/>
            <a:ext cx="22316122" cy="80386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pc="0" sz="4200">
                <a:solidFill>
                  <a:srgbClr val="000000"/>
                </a:solidFill>
                <a:latin typeface="Times New Roman"/>
                <a:ea typeface="Times New Roman"/>
                <a:cs typeface="Times New Roman"/>
                <a:sym typeface="Times New Roman"/>
              </a:defRPr>
            </a:pPr>
            <a:r>
              <a:t>The Main objectives of the Project are to ,</a:t>
            </a:r>
          </a:p>
          <a:p>
            <a:pPr algn="l">
              <a:defRPr spc="0" sz="4200">
                <a:solidFill>
                  <a:srgbClr val="000000"/>
                </a:solidFill>
                <a:latin typeface="Times New Roman"/>
                <a:ea typeface="Times New Roman"/>
                <a:cs typeface="Times New Roman"/>
                <a:sym typeface="Times New Roman"/>
              </a:defRPr>
            </a:pPr>
          </a:p>
          <a:p>
            <a:pPr marL="513643" indent="-513643" algn="l">
              <a:buSzPct val="100000"/>
              <a:buFont typeface="Menlo Regular"/>
              <a:buChar char="•"/>
              <a:defRPr spc="0" sz="4200">
                <a:solidFill>
                  <a:srgbClr val="000000"/>
                </a:solidFill>
                <a:latin typeface="Helvetica Neue"/>
                <a:ea typeface="Helvetica Neue"/>
                <a:cs typeface="Helvetica Neue"/>
                <a:sym typeface="Helvetica Neue"/>
              </a:defRPr>
            </a:pPr>
            <a:r>
              <a:t> </a:t>
            </a:r>
            <a:r>
              <a:rPr>
                <a:latin typeface="Times New Roman"/>
                <a:ea typeface="Times New Roman"/>
                <a:cs typeface="Times New Roman"/>
                <a:sym typeface="Times New Roman"/>
              </a:rPr>
              <a:t>Extended tire life due to proper tire inflation. </a:t>
            </a:r>
            <a:br>
              <a:rPr>
                <a:latin typeface="Times New Roman"/>
                <a:ea typeface="Times New Roman"/>
                <a:cs typeface="Times New Roman"/>
                <a:sym typeface="Times New Roman"/>
              </a:rPr>
            </a:br>
            <a:endParaRPr>
              <a:latin typeface="Times New Roman"/>
              <a:ea typeface="Times New Roman"/>
              <a:cs typeface="Times New Roman"/>
              <a:sym typeface="Times New Roman"/>
            </a:endParaRPr>
          </a:p>
          <a:p>
            <a:pPr marL="513643" indent="-513643" algn="l">
              <a:buSzPct val="100000"/>
              <a:buFont typeface="Menlo Regular"/>
              <a:buChar char="•"/>
              <a:defRPr spc="0" sz="4200">
                <a:solidFill>
                  <a:srgbClr val="000000"/>
                </a:solidFill>
                <a:latin typeface="Times New Roman"/>
                <a:ea typeface="Times New Roman"/>
                <a:cs typeface="Times New Roman"/>
                <a:sym typeface="Times New Roman"/>
              </a:defRPr>
            </a:pPr>
            <a:r>
              <a:t> Increase fuel efficiency. </a:t>
            </a:r>
            <a:br/>
          </a:p>
          <a:p>
            <a:pPr marL="513643" indent="-513643" algn="l">
              <a:buSzPct val="100000"/>
              <a:buFont typeface="Menlo Regular"/>
              <a:buChar char="•"/>
              <a:defRPr spc="0" sz="4200">
                <a:solidFill>
                  <a:srgbClr val="000000"/>
                </a:solidFill>
                <a:latin typeface="Times New Roman"/>
                <a:ea typeface="Times New Roman"/>
                <a:cs typeface="Times New Roman"/>
                <a:sym typeface="Times New Roman"/>
              </a:defRPr>
            </a:pPr>
            <a:r>
              <a:t>Create Variation and Optimization of tire pressure according to road </a:t>
            </a:r>
            <a:br/>
            <a:r>
              <a:t>conditions with reduced manual effort. </a:t>
            </a:r>
            <a:br/>
          </a:p>
          <a:p>
            <a:pPr marL="513643" indent="-513643" algn="l">
              <a:buSzPct val="100000"/>
              <a:buFont typeface="Menlo Regular"/>
              <a:buChar char="•"/>
              <a:defRPr spc="0" sz="4200">
                <a:solidFill>
                  <a:srgbClr val="000000"/>
                </a:solidFill>
                <a:latin typeface="Times New Roman"/>
                <a:ea typeface="Times New Roman"/>
                <a:cs typeface="Times New Roman"/>
                <a:sym typeface="Times New Roman"/>
              </a:defRPr>
            </a:pPr>
            <a:r>
              <a:t>Improve vehicle stability and reduce the risk of accidents. </a:t>
            </a:r>
            <a:br/>
          </a:p>
          <a:p>
            <a:pPr marL="513643" indent="-513643" algn="l">
              <a:buSzPct val="100000"/>
              <a:buFont typeface="Menlo Regular"/>
              <a:buChar char="•"/>
              <a:defRPr spc="0" sz="4200">
                <a:solidFill>
                  <a:srgbClr val="000000"/>
                </a:solidFill>
                <a:latin typeface="Times New Roman"/>
                <a:ea typeface="Times New Roman"/>
                <a:cs typeface="Times New Roman"/>
                <a:sym typeface="Times New Roman"/>
              </a:defRPr>
            </a:pPr>
            <a:r>
              <a:t>Obtain low maintenance cost and Enhanced Environmental performance. </a:t>
            </a:r>
            <a:br/>
          </a:p>
        </p:txBody>
      </p:sp>
      <p:sp>
        <p:nvSpPr>
          <p:cNvPr id="227" name="Objectives :"/>
          <p:cNvSpPr txBox="1"/>
          <p:nvPr/>
        </p:nvSpPr>
        <p:spPr>
          <a:xfrm>
            <a:off x="1619471" y="1522547"/>
            <a:ext cx="3018402" cy="7377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2438337">
              <a:defRPr b="1" spc="0" sz="4500">
                <a:solidFill>
                  <a:srgbClr val="000000"/>
                </a:solidFill>
                <a:latin typeface="Times New Roman"/>
                <a:ea typeface="Times New Roman"/>
                <a:cs typeface="Times New Roman"/>
                <a:sym typeface="Times New Roman"/>
              </a:defRPr>
            </a:lvl1pPr>
          </a:lstStyle>
          <a:p>
            <a:pPr/>
            <a:r>
              <a:t>Objectives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PROJECT MODEL DIAGRAM"/>
          <p:cNvSpPr txBox="1"/>
          <p:nvPr>
            <p:ph type="title"/>
          </p:nvPr>
        </p:nvSpPr>
        <p:spPr>
          <a:xfrm>
            <a:off x="610395" y="759107"/>
            <a:ext cx="20611268" cy="1529277"/>
          </a:xfrm>
          <a:prstGeom prst="rect">
            <a:avLst/>
          </a:prstGeom>
        </p:spPr>
        <p:txBody>
          <a:bodyPr/>
          <a:lstStyle>
            <a:lvl1pPr defTabSz="455675">
              <a:defRPr spc="858" sz="8580">
                <a:solidFill>
                  <a:srgbClr val="000000"/>
                </a:solidFill>
              </a:defRPr>
            </a:lvl1pPr>
          </a:lstStyle>
          <a:p>
            <a:pPr/>
            <a:r>
              <a:t>☞PROJECT MODEL DIAGRAM</a:t>
            </a:r>
          </a:p>
        </p:txBody>
      </p:sp>
      <p:pic>
        <p:nvPicPr>
          <p:cNvPr id="230" name="Image" descr="Image"/>
          <p:cNvPicPr>
            <a:picLocks noChangeAspect="1"/>
          </p:cNvPicPr>
          <p:nvPr/>
        </p:nvPicPr>
        <p:blipFill>
          <a:blip r:embed="rId2">
            <a:extLst/>
          </a:blip>
          <a:stretch>
            <a:fillRect/>
          </a:stretch>
        </p:blipFill>
        <p:spPr>
          <a:xfrm>
            <a:off x="1670309" y="3019889"/>
            <a:ext cx="16512666" cy="8813668"/>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A) AIR COMPRESSOR :…"/>
          <p:cNvSpPr txBox="1"/>
          <p:nvPr>
            <p:ph type="body" idx="1"/>
          </p:nvPr>
        </p:nvSpPr>
        <p:spPr>
          <a:xfrm>
            <a:off x="923147" y="1649440"/>
            <a:ext cx="17078280" cy="12041091"/>
          </a:xfrm>
          <a:prstGeom prst="rect">
            <a:avLst/>
          </a:prstGeom>
        </p:spPr>
        <p:txBody>
          <a:bodyPr/>
          <a:lstStyle/>
          <a:p>
            <a:pPr algn="just" defTabSz="572516">
              <a:defRPr spc="352" sz="3528">
                <a:solidFill>
                  <a:srgbClr val="000000"/>
                </a:solidFill>
                <a:latin typeface="Times New Roman"/>
                <a:ea typeface="Times New Roman"/>
                <a:cs typeface="Times New Roman"/>
                <a:sym typeface="Times New Roman"/>
              </a:defRPr>
            </a:pPr>
          </a:p>
          <a:p>
            <a:pPr algn="just" defTabSz="572516">
              <a:defRPr spc="352" sz="3528">
                <a:solidFill>
                  <a:srgbClr val="000000"/>
                </a:solidFill>
                <a:latin typeface="Times New Roman"/>
                <a:ea typeface="Times New Roman"/>
                <a:cs typeface="Times New Roman"/>
                <a:sym typeface="Times New Roman"/>
              </a:defRPr>
            </a:pPr>
            <a:r>
              <a:t>A) AIR COMPRESSOR :</a:t>
            </a:r>
          </a:p>
          <a:p>
            <a:pPr algn="just" defTabSz="572516">
              <a:defRPr spc="352" sz="3528">
                <a:solidFill>
                  <a:srgbClr val="000000"/>
                </a:solidFill>
                <a:latin typeface="Times New Roman"/>
                <a:ea typeface="Times New Roman"/>
                <a:cs typeface="Times New Roman"/>
                <a:sym typeface="Times New Roman"/>
              </a:defRPr>
            </a:pPr>
            <a:r>
              <a:t>          </a:t>
            </a:r>
            <a:r>
              <a:rPr b="0"/>
              <a:t>An air compressor is a device that convert power(using an electric motor, diesel or gasoline engine, etc.) into potential energy in pressurised air. By one of serval methods, an air compressor forces more and more air into a storage tank, increasing the pressure. From tank compressed air is sent to wheels.</a:t>
            </a:r>
            <a:endParaRPr b="0"/>
          </a:p>
          <a:p>
            <a:pPr algn="just" defTabSz="572516">
              <a:defRPr spc="352" sz="3528">
                <a:solidFill>
                  <a:srgbClr val="000000"/>
                </a:solidFill>
                <a:latin typeface="Times New Roman"/>
                <a:ea typeface="Times New Roman"/>
                <a:cs typeface="Times New Roman"/>
                <a:sym typeface="Times New Roman"/>
              </a:defRPr>
            </a:pPr>
            <a:endParaRPr b="0"/>
          </a:p>
          <a:p>
            <a:pPr algn="just" defTabSz="572516">
              <a:defRPr spc="352" sz="3528">
                <a:solidFill>
                  <a:srgbClr val="000000"/>
                </a:solidFill>
                <a:latin typeface="Times New Roman"/>
                <a:ea typeface="Times New Roman"/>
                <a:cs typeface="Times New Roman"/>
                <a:sym typeface="Times New Roman"/>
              </a:defRPr>
            </a:pPr>
            <a:r>
              <a:t>B</a:t>
            </a:r>
            <a:r>
              <a:rPr b="0"/>
              <a:t>) </a:t>
            </a:r>
            <a:r>
              <a:t>FLEXIBLE AIR HOSE :</a:t>
            </a:r>
          </a:p>
          <a:p>
            <a:pPr algn="just" defTabSz="572516">
              <a:defRPr spc="352" sz="3528">
                <a:solidFill>
                  <a:srgbClr val="000000"/>
                </a:solidFill>
                <a:latin typeface="Times New Roman"/>
                <a:ea typeface="Times New Roman"/>
                <a:cs typeface="Times New Roman"/>
                <a:sym typeface="Times New Roman"/>
              </a:defRPr>
            </a:pPr>
            <a:r>
              <a:t>         </a:t>
            </a:r>
            <a:r>
              <a:rPr b="0"/>
              <a:t>It is kind of hollow tube which is used to transport air from the compressor to the tyre and it is flexible due to which it can easily transport.</a:t>
            </a:r>
            <a:endParaRPr b="0"/>
          </a:p>
          <a:p>
            <a:pPr algn="just" defTabSz="572516">
              <a:defRPr spc="352" sz="3528">
                <a:solidFill>
                  <a:srgbClr val="000000"/>
                </a:solidFill>
                <a:latin typeface="Times New Roman"/>
                <a:ea typeface="Times New Roman"/>
                <a:cs typeface="Times New Roman"/>
                <a:sym typeface="Times New Roman"/>
              </a:defRPr>
            </a:pPr>
            <a:endParaRPr b="0"/>
          </a:p>
          <a:p>
            <a:pPr algn="just" defTabSz="572516">
              <a:defRPr spc="352" sz="3528">
                <a:solidFill>
                  <a:srgbClr val="000000"/>
                </a:solidFill>
                <a:latin typeface="Times New Roman"/>
                <a:ea typeface="Times New Roman"/>
                <a:cs typeface="Times New Roman"/>
                <a:sym typeface="Times New Roman"/>
              </a:defRPr>
            </a:pPr>
            <a:r>
              <a:t>C) ELECTRIC MOTOR WITH GEAR BOX :</a:t>
            </a:r>
          </a:p>
          <a:p>
            <a:pPr algn="just" defTabSz="572516">
              <a:defRPr spc="352" sz="3528">
                <a:solidFill>
                  <a:srgbClr val="000000"/>
                </a:solidFill>
                <a:latin typeface="Times New Roman"/>
                <a:ea typeface="Times New Roman"/>
                <a:cs typeface="Times New Roman"/>
                <a:sym typeface="Times New Roman"/>
              </a:defRPr>
            </a:pPr>
            <a:r>
              <a:t>        </a:t>
            </a:r>
            <a:r>
              <a:rPr b="0"/>
              <a:t>Direct current electrical energy into mechanical energy. 12V DC square gear / geared motor 10 rpm - high torque. Gear box is built to   handle the stall torque produced by the motor.Driver shaft is supposed form with metal bushes to give strength.</a:t>
            </a:r>
            <a:endParaRPr b="0"/>
          </a:p>
          <a:p>
            <a:pPr algn="just" defTabSz="572516">
              <a:defRPr spc="352" sz="3528">
                <a:solidFill>
                  <a:srgbClr val="000000"/>
                </a:solidFill>
                <a:latin typeface="Times New Roman"/>
                <a:ea typeface="Times New Roman"/>
                <a:cs typeface="Times New Roman"/>
                <a:sym typeface="Times New Roman"/>
              </a:defRPr>
            </a:pPr>
            <a:r>
              <a:rPr b="0"/>
              <a:t>                                               </a:t>
            </a:r>
          </a:p>
        </p:txBody>
      </p:sp>
      <p:sp>
        <p:nvSpPr>
          <p:cNvPr id="233" name="Components required"/>
          <p:cNvSpPr txBox="1"/>
          <p:nvPr>
            <p:ph type="title"/>
          </p:nvPr>
        </p:nvSpPr>
        <p:spPr>
          <a:xfrm>
            <a:off x="1352961" y="950944"/>
            <a:ext cx="20207289" cy="1649414"/>
          </a:xfrm>
          <a:prstGeom prst="rect">
            <a:avLst/>
          </a:prstGeom>
        </p:spPr>
        <p:txBody>
          <a:bodyPr/>
          <a:lstStyle>
            <a:lvl1pPr marL="177800" indent="-177800" defTabSz="2641600">
              <a:lnSpc>
                <a:spcPct val="100000"/>
              </a:lnSpc>
              <a:spcBef>
                <a:spcPts val="4400"/>
              </a:spcBef>
              <a:defRPr spc="530" sz="5300">
                <a:solidFill>
                  <a:schemeClr val="accent1">
                    <a:satOff val="36598"/>
                    <a:lumOff val="-17227"/>
                  </a:schemeClr>
                </a:solidFill>
              </a:defRPr>
            </a:lvl1pPr>
          </a:lstStyle>
          <a:p>
            <a:pPr/>
            <a:r>
              <a:t>Components required</a:t>
            </a:r>
          </a:p>
        </p:txBody>
      </p:sp>
      <p:pic>
        <p:nvPicPr>
          <p:cNvPr id="234" name="Image" descr="Image"/>
          <p:cNvPicPr>
            <a:picLocks noChangeAspect="1"/>
          </p:cNvPicPr>
          <p:nvPr/>
        </p:nvPicPr>
        <p:blipFill>
          <a:blip r:embed="rId2">
            <a:extLst/>
          </a:blip>
          <a:srcRect l="14900" t="28600" r="23120" b="24443"/>
          <a:stretch>
            <a:fillRect/>
          </a:stretch>
        </p:blipFill>
        <p:spPr>
          <a:xfrm>
            <a:off x="18397249" y="8758306"/>
            <a:ext cx="4850450" cy="3674726"/>
          </a:xfrm>
          <a:custGeom>
            <a:avLst/>
            <a:gdLst/>
            <a:ahLst/>
            <a:cxnLst>
              <a:cxn ang="0">
                <a:pos x="wd2" y="hd2"/>
              </a:cxn>
              <a:cxn ang="5400000">
                <a:pos x="wd2" y="hd2"/>
              </a:cxn>
              <a:cxn ang="10800000">
                <a:pos x="wd2" y="hd2"/>
              </a:cxn>
              <a:cxn ang="16200000">
                <a:pos x="wd2" y="hd2"/>
              </a:cxn>
            </a:cxnLst>
            <a:rect l="0" t="0" r="r" b="b"/>
            <a:pathLst>
              <a:path w="21585" h="21597" fill="norm" stroke="1" extrusionOk="0">
                <a:moveTo>
                  <a:pt x="3476" y="0"/>
                </a:moveTo>
                <a:cubicBezTo>
                  <a:pt x="3357" y="0"/>
                  <a:pt x="2016" y="906"/>
                  <a:pt x="1393" y="1407"/>
                </a:cubicBezTo>
                <a:cubicBezTo>
                  <a:pt x="1124" y="1623"/>
                  <a:pt x="1119" y="1645"/>
                  <a:pt x="1201" y="2316"/>
                </a:cubicBezTo>
                <a:cubicBezTo>
                  <a:pt x="1232" y="2573"/>
                  <a:pt x="1288" y="3030"/>
                  <a:pt x="1325" y="3333"/>
                </a:cubicBezTo>
                <a:cubicBezTo>
                  <a:pt x="1361" y="3637"/>
                  <a:pt x="1407" y="4084"/>
                  <a:pt x="1427" y="4325"/>
                </a:cubicBezTo>
                <a:cubicBezTo>
                  <a:pt x="1447" y="4565"/>
                  <a:pt x="1487" y="4946"/>
                  <a:pt x="1515" y="5174"/>
                </a:cubicBezTo>
                <a:cubicBezTo>
                  <a:pt x="1702" y="6679"/>
                  <a:pt x="1782" y="7367"/>
                  <a:pt x="1796" y="7588"/>
                </a:cubicBezTo>
                <a:cubicBezTo>
                  <a:pt x="1814" y="7865"/>
                  <a:pt x="1872" y="8373"/>
                  <a:pt x="2001" y="9361"/>
                </a:cubicBezTo>
                <a:cubicBezTo>
                  <a:pt x="2095" y="10078"/>
                  <a:pt x="2138" y="10431"/>
                  <a:pt x="2141" y="10531"/>
                </a:cubicBezTo>
                <a:cubicBezTo>
                  <a:pt x="2143" y="10618"/>
                  <a:pt x="1970" y="10793"/>
                  <a:pt x="1079" y="11614"/>
                </a:cubicBezTo>
                <a:cubicBezTo>
                  <a:pt x="1012" y="11676"/>
                  <a:pt x="864" y="11815"/>
                  <a:pt x="749" y="11924"/>
                </a:cubicBezTo>
                <a:cubicBezTo>
                  <a:pt x="634" y="12033"/>
                  <a:pt x="453" y="12195"/>
                  <a:pt x="348" y="12281"/>
                </a:cubicBezTo>
                <a:cubicBezTo>
                  <a:pt x="69" y="12508"/>
                  <a:pt x="0" y="12600"/>
                  <a:pt x="0" y="12752"/>
                </a:cubicBezTo>
                <a:cubicBezTo>
                  <a:pt x="0" y="13222"/>
                  <a:pt x="351" y="13843"/>
                  <a:pt x="666" y="13932"/>
                </a:cubicBezTo>
                <a:cubicBezTo>
                  <a:pt x="964" y="14017"/>
                  <a:pt x="1021" y="14000"/>
                  <a:pt x="1291" y="13741"/>
                </a:cubicBezTo>
                <a:cubicBezTo>
                  <a:pt x="1429" y="13608"/>
                  <a:pt x="1598" y="13436"/>
                  <a:pt x="1667" y="13359"/>
                </a:cubicBezTo>
                <a:cubicBezTo>
                  <a:pt x="1736" y="13281"/>
                  <a:pt x="2011" y="13013"/>
                  <a:pt x="2276" y="12761"/>
                </a:cubicBezTo>
                <a:cubicBezTo>
                  <a:pt x="2542" y="12510"/>
                  <a:pt x="2788" y="12276"/>
                  <a:pt x="2824" y="12241"/>
                </a:cubicBezTo>
                <a:cubicBezTo>
                  <a:pt x="2882" y="12186"/>
                  <a:pt x="2907" y="12191"/>
                  <a:pt x="3029" y="12297"/>
                </a:cubicBezTo>
                <a:cubicBezTo>
                  <a:pt x="3195" y="12443"/>
                  <a:pt x="3258" y="12564"/>
                  <a:pt x="3290" y="12808"/>
                </a:cubicBezTo>
                <a:cubicBezTo>
                  <a:pt x="3326" y="13082"/>
                  <a:pt x="3657" y="13714"/>
                  <a:pt x="3855" y="13888"/>
                </a:cubicBezTo>
                <a:cubicBezTo>
                  <a:pt x="4174" y="14166"/>
                  <a:pt x="4335" y="14165"/>
                  <a:pt x="4604" y="13883"/>
                </a:cubicBezTo>
                <a:cubicBezTo>
                  <a:pt x="4725" y="13757"/>
                  <a:pt x="4750" y="13747"/>
                  <a:pt x="4829" y="13795"/>
                </a:cubicBezTo>
                <a:cubicBezTo>
                  <a:pt x="4936" y="13859"/>
                  <a:pt x="5456" y="14355"/>
                  <a:pt x="5655" y="14583"/>
                </a:cubicBezTo>
                <a:cubicBezTo>
                  <a:pt x="5734" y="14673"/>
                  <a:pt x="5853" y="14798"/>
                  <a:pt x="5920" y="14858"/>
                </a:cubicBezTo>
                <a:cubicBezTo>
                  <a:pt x="5987" y="14919"/>
                  <a:pt x="6213" y="15146"/>
                  <a:pt x="6423" y="15362"/>
                </a:cubicBezTo>
                <a:cubicBezTo>
                  <a:pt x="6633" y="15578"/>
                  <a:pt x="6840" y="15784"/>
                  <a:pt x="6882" y="15822"/>
                </a:cubicBezTo>
                <a:cubicBezTo>
                  <a:pt x="7102" y="16017"/>
                  <a:pt x="7902" y="16848"/>
                  <a:pt x="7916" y="16895"/>
                </a:cubicBezTo>
                <a:cubicBezTo>
                  <a:pt x="7924" y="16925"/>
                  <a:pt x="8003" y="17065"/>
                  <a:pt x="8090" y="17207"/>
                </a:cubicBezTo>
                <a:cubicBezTo>
                  <a:pt x="8219" y="17416"/>
                  <a:pt x="8254" y="17513"/>
                  <a:pt x="8274" y="17713"/>
                </a:cubicBezTo>
                <a:cubicBezTo>
                  <a:pt x="8321" y="18183"/>
                  <a:pt x="8645" y="18784"/>
                  <a:pt x="8988" y="19034"/>
                </a:cubicBezTo>
                <a:cubicBezTo>
                  <a:pt x="9057" y="19084"/>
                  <a:pt x="9146" y="19152"/>
                  <a:pt x="9184" y="19183"/>
                </a:cubicBezTo>
                <a:cubicBezTo>
                  <a:pt x="9296" y="19276"/>
                  <a:pt x="9495" y="19197"/>
                  <a:pt x="9662" y="18994"/>
                </a:cubicBezTo>
                <a:cubicBezTo>
                  <a:pt x="9744" y="18894"/>
                  <a:pt x="9828" y="18812"/>
                  <a:pt x="9850" y="18812"/>
                </a:cubicBezTo>
                <a:cubicBezTo>
                  <a:pt x="9871" y="18812"/>
                  <a:pt x="10042" y="18965"/>
                  <a:pt x="10229" y="19150"/>
                </a:cubicBezTo>
                <a:cubicBezTo>
                  <a:pt x="11101" y="20015"/>
                  <a:pt x="11197" y="20100"/>
                  <a:pt x="11289" y="20100"/>
                </a:cubicBezTo>
                <a:cubicBezTo>
                  <a:pt x="11343" y="20100"/>
                  <a:pt x="11483" y="20190"/>
                  <a:pt x="11621" y="20314"/>
                </a:cubicBezTo>
                <a:cubicBezTo>
                  <a:pt x="11751" y="20432"/>
                  <a:pt x="11934" y="20582"/>
                  <a:pt x="12029" y="20648"/>
                </a:cubicBezTo>
                <a:cubicBezTo>
                  <a:pt x="12146" y="20729"/>
                  <a:pt x="12226" y="20825"/>
                  <a:pt x="12278" y="20951"/>
                </a:cubicBezTo>
                <a:cubicBezTo>
                  <a:pt x="12371" y="21176"/>
                  <a:pt x="12617" y="21421"/>
                  <a:pt x="12781" y="21457"/>
                </a:cubicBezTo>
                <a:cubicBezTo>
                  <a:pt x="12848" y="21472"/>
                  <a:pt x="12950" y="21514"/>
                  <a:pt x="13007" y="21550"/>
                </a:cubicBezTo>
                <a:cubicBezTo>
                  <a:pt x="13062" y="21585"/>
                  <a:pt x="13133" y="21600"/>
                  <a:pt x="13209" y="21597"/>
                </a:cubicBezTo>
                <a:cubicBezTo>
                  <a:pt x="13437" y="21588"/>
                  <a:pt x="13715" y="21428"/>
                  <a:pt x="13786" y="21226"/>
                </a:cubicBezTo>
                <a:cubicBezTo>
                  <a:pt x="13813" y="21150"/>
                  <a:pt x="13955" y="20923"/>
                  <a:pt x="14100" y="20720"/>
                </a:cubicBezTo>
                <a:cubicBezTo>
                  <a:pt x="14246" y="20517"/>
                  <a:pt x="14460" y="20198"/>
                  <a:pt x="14574" y="20009"/>
                </a:cubicBezTo>
                <a:cubicBezTo>
                  <a:pt x="14688" y="19819"/>
                  <a:pt x="14844" y="19566"/>
                  <a:pt x="14922" y="19449"/>
                </a:cubicBezTo>
                <a:cubicBezTo>
                  <a:pt x="14999" y="19331"/>
                  <a:pt x="15116" y="19138"/>
                  <a:pt x="15183" y="19017"/>
                </a:cubicBezTo>
                <a:cubicBezTo>
                  <a:pt x="15250" y="18897"/>
                  <a:pt x="15376" y="18691"/>
                  <a:pt x="15462" y="18560"/>
                </a:cubicBezTo>
                <a:cubicBezTo>
                  <a:pt x="15606" y="18342"/>
                  <a:pt x="16143" y="17396"/>
                  <a:pt x="16320" y="17049"/>
                </a:cubicBezTo>
                <a:cubicBezTo>
                  <a:pt x="16361" y="16969"/>
                  <a:pt x="16388" y="16890"/>
                  <a:pt x="16381" y="16874"/>
                </a:cubicBezTo>
                <a:cubicBezTo>
                  <a:pt x="16357" y="16821"/>
                  <a:pt x="16717" y="16330"/>
                  <a:pt x="16833" y="16258"/>
                </a:cubicBezTo>
                <a:cubicBezTo>
                  <a:pt x="16893" y="16220"/>
                  <a:pt x="16987" y="16097"/>
                  <a:pt x="17041" y="15983"/>
                </a:cubicBezTo>
                <a:cubicBezTo>
                  <a:pt x="17095" y="15869"/>
                  <a:pt x="17159" y="15777"/>
                  <a:pt x="17182" y="15777"/>
                </a:cubicBezTo>
                <a:cubicBezTo>
                  <a:pt x="17243" y="15777"/>
                  <a:pt x="17731" y="15081"/>
                  <a:pt x="17811" y="14882"/>
                </a:cubicBezTo>
                <a:cubicBezTo>
                  <a:pt x="17848" y="14789"/>
                  <a:pt x="17958" y="14583"/>
                  <a:pt x="18055" y="14425"/>
                </a:cubicBezTo>
                <a:cubicBezTo>
                  <a:pt x="18152" y="14266"/>
                  <a:pt x="18322" y="13988"/>
                  <a:pt x="18433" y="13806"/>
                </a:cubicBezTo>
                <a:cubicBezTo>
                  <a:pt x="18544" y="13625"/>
                  <a:pt x="18645" y="13478"/>
                  <a:pt x="18659" y="13477"/>
                </a:cubicBezTo>
                <a:cubicBezTo>
                  <a:pt x="18672" y="13477"/>
                  <a:pt x="18724" y="13399"/>
                  <a:pt x="18772" y="13305"/>
                </a:cubicBezTo>
                <a:cubicBezTo>
                  <a:pt x="18865" y="13122"/>
                  <a:pt x="18963" y="12975"/>
                  <a:pt x="19346" y="12449"/>
                </a:cubicBezTo>
                <a:cubicBezTo>
                  <a:pt x="19587" y="12117"/>
                  <a:pt x="20117" y="11228"/>
                  <a:pt x="20156" y="11089"/>
                </a:cubicBezTo>
                <a:cubicBezTo>
                  <a:pt x="20209" y="10904"/>
                  <a:pt x="20502" y="10364"/>
                  <a:pt x="20847" y="9820"/>
                </a:cubicBezTo>
                <a:cubicBezTo>
                  <a:pt x="21523" y="8753"/>
                  <a:pt x="21560" y="8656"/>
                  <a:pt x="21582" y="7842"/>
                </a:cubicBezTo>
                <a:cubicBezTo>
                  <a:pt x="21600" y="7143"/>
                  <a:pt x="21530" y="6743"/>
                  <a:pt x="21368" y="6624"/>
                </a:cubicBezTo>
                <a:cubicBezTo>
                  <a:pt x="21258" y="6544"/>
                  <a:pt x="21196" y="6347"/>
                  <a:pt x="21227" y="6174"/>
                </a:cubicBezTo>
                <a:cubicBezTo>
                  <a:pt x="21254" y="6023"/>
                  <a:pt x="21119" y="5746"/>
                  <a:pt x="20787" y="5274"/>
                </a:cubicBezTo>
                <a:cubicBezTo>
                  <a:pt x="20396" y="4717"/>
                  <a:pt x="20099" y="4417"/>
                  <a:pt x="19673" y="4145"/>
                </a:cubicBezTo>
                <a:cubicBezTo>
                  <a:pt x="19397" y="3969"/>
                  <a:pt x="19220" y="3893"/>
                  <a:pt x="18934" y="3821"/>
                </a:cubicBezTo>
                <a:cubicBezTo>
                  <a:pt x="18464" y="3702"/>
                  <a:pt x="18260" y="3702"/>
                  <a:pt x="17952" y="3818"/>
                </a:cubicBezTo>
                <a:cubicBezTo>
                  <a:pt x="17819" y="3869"/>
                  <a:pt x="17685" y="3899"/>
                  <a:pt x="17654" y="3886"/>
                </a:cubicBezTo>
                <a:cubicBezTo>
                  <a:pt x="17623" y="3873"/>
                  <a:pt x="17576" y="3894"/>
                  <a:pt x="17551" y="3933"/>
                </a:cubicBezTo>
                <a:cubicBezTo>
                  <a:pt x="17527" y="3971"/>
                  <a:pt x="17493" y="4003"/>
                  <a:pt x="17474" y="4003"/>
                </a:cubicBezTo>
                <a:cubicBezTo>
                  <a:pt x="17424" y="4003"/>
                  <a:pt x="17196" y="4244"/>
                  <a:pt x="16803" y="4714"/>
                </a:cubicBezTo>
                <a:cubicBezTo>
                  <a:pt x="16611" y="4943"/>
                  <a:pt x="16411" y="5180"/>
                  <a:pt x="16354" y="5244"/>
                </a:cubicBezTo>
                <a:cubicBezTo>
                  <a:pt x="16297" y="5307"/>
                  <a:pt x="16208" y="5412"/>
                  <a:pt x="16158" y="5479"/>
                </a:cubicBezTo>
                <a:cubicBezTo>
                  <a:pt x="16108" y="5546"/>
                  <a:pt x="15967" y="5663"/>
                  <a:pt x="15844" y="5738"/>
                </a:cubicBezTo>
                <a:cubicBezTo>
                  <a:pt x="15700" y="5825"/>
                  <a:pt x="15494" y="6021"/>
                  <a:pt x="15271" y="6279"/>
                </a:cubicBezTo>
                <a:cubicBezTo>
                  <a:pt x="14655" y="6995"/>
                  <a:pt x="14160" y="7585"/>
                  <a:pt x="14017" y="7772"/>
                </a:cubicBezTo>
                <a:cubicBezTo>
                  <a:pt x="13941" y="7872"/>
                  <a:pt x="13817" y="8007"/>
                  <a:pt x="13742" y="8073"/>
                </a:cubicBezTo>
                <a:lnTo>
                  <a:pt x="13606" y="8194"/>
                </a:lnTo>
                <a:lnTo>
                  <a:pt x="13429" y="8068"/>
                </a:lnTo>
                <a:cubicBezTo>
                  <a:pt x="13332" y="7999"/>
                  <a:pt x="13229" y="7919"/>
                  <a:pt x="13200" y="7889"/>
                </a:cubicBezTo>
                <a:cubicBezTo>
                  <a:pt x="13171" y="7858"/>
                  <a:pt x="12997" y="7714"/>
                  <a:pt x="12815" y="7569"/>
                </a:cubicBezTo>
                <a:cubicBezTo>
                  <a:pt x="12633" y="7425"/>
                  <a:pt x="12304" y="7154"/>
                  <a:pt x="12084" y="6967"/>
                </a:cubicBezTo>
                <a:cubicBezTo>
                  <a:pt x="11863" y="6780"/>
                  <a:pt x="11667" y="6625"/>
                  <a:pt x="11647" y="6624"/>
                </a:cubicBezTo>
                <a:cubicBezTo>
                  <a:pt x="11628" y="6623"/>
                  <a:pt x="11559" y="6564"/>
                  <a:pt x="11492" y="6491"/>
                </a:cubicBezTo>
                <a:cubicBezTo>
                  <a:pt x="11379" y="6369"/>
                  <a:pt x="10838" y="5919"/>
                  <a:pt x="10604" y="5752"/>
                </a:cubicBezTo>
                <a:cubicBezTo>
                  <a:pt x="10546" y="5711"/>
                  <a:pt x="10428" y="5615"/>
                  <a:pt x="10342" y="5537"/>
                </a:cubicBezTo>
                <a:cubicBezTo>
                  <a:pt x="10256" y="5460"/>
                  <a:pt x="10099" y="5332"/>
                  <a:pt x="9993" y="5253"/>
                </a:cubicBezTo>
                <a:cubicBezTo>
                  <a:pt x="9858" y="5153"/>
                  <a:pt x="9764" y="5038"/>
                  <a:pt x="9685" y="4877"/>
                </a:cubicBezTo>
                <a:cubicBezTo>
                  <a:pt x="9472" y="4443"/>
                  <a:pt x="9146" y="4172"/>
                  <a:pt x="8852" y="4189"/>
                </a:cubicBezTo>
                <a:cubicBezTo>
                  <a:pt x="8715" y="4197"/>
                  <a:pt x="8654" y="4172"/>
                  <a:pt x="8475" y="4021"/>
                </a:cubicBezTo>
                <a:cubicBezTo>
                  <a:pt x="8358" y="3923"/>
                  <a:pt x="8024" y="3644"/>
                  <a:pt x="7732" y="3403"/>
                </a:cubicBezTo>
                <a:cubicBezTo>
                  <a:pt x="7440" y="3163"/>
                  <a:pt x="7078" y="2863"/>
                  <a:pt x="6927" y="2736"/>
                </a:cubicBezTo>
                <a:cubicBezTo>
                  <a:pt x="6776" y="2610"/>
                  <a:pt x="6602" y="2465"/>
                  <a:pt x="6540" y="2414"/>
                </a:cubicBezTo>
                <a:cubicBezTo>
                  <a:pt x="6478" y="2364"/>
                  <a:pt x="6392" y="2251"/>
                  <a:pt x="6347" y="2162"/>
                </a:cubicBezTo>
                <a:cubicBezTo>
                  <a:pt x="6111" y="1692"/>
                  <a:pt x="5815" y="1441"/>
                  <a:pt x="5553" y="1488"/>
                </a:cubicBezTo>
                <a:cubicBezTo>
                  <a:pt x="5427" y="1511"/>
                  <a:pt x="5385" y="1495"/>
                  <a:pt x="5270" y="1386"/>
                </a:cubicBezTo>
                <a:cubicBezTo>
                  <a:pt x="5136" y="1258"/>
                  <a:pt x="4591" y="809"/>
                  <a:pt x="4353" y="632"/>
                </a:cubicBezTo>
                <a:cubicBezTo>
                  <a:pt x="4286" y="582"/>
                  <a:pt x="4161" y="474"/>
                  <a:pt x="4074" y="392"/>
                </a:cubicBezTo>
                <a:cubicBezTo>
                  <a:pt x="3865" y="191"/>
                  <a:pt x="3574" y="0"/>
                  <a:pt x="3476" y="0"/>
                </a:cubicBezTo>
                <a:close/>
                <a:moveTo>
                  <a:pt x="7675" y="9892"/>
                </a:moveTo>
                <a:cubicBezTo>
                  <a:pt x="7700" y="9900"/>
                  <a:pt x="7721" y="9918"/>
                  <a:pt x="7735" y="9948"/>
                </a:cubicBezTo>
                <a:cubicBezTo>
                  <a:pt x="7764" y="10008"/>
                  <a:pt x="7749" y="10086"/>
                  <a:pt x="7704" y="10123"/>
                </a:cubicBezTo>
                <a:cubicBezTo>
                  <a:pt x="7658" y="10160"/>
                  <a:pt x="7599" y="10144"/>
                  <a:pt x="7571" y="10084"/>
                </a:cubicBezTo>
                <a:cubicBezTo>
                  <a:pt x="7543" y="10024"/>
                  <a:pt x="7556" y="9943"/>
                  <a:pt x="7601" y="9906"/>
                </a:cubicBezTo>
                <a:cubicBezTo>
                  <a:pt x="7624" y="9888"/>
                  <a:pt x="7651" y="9885"/>
                  <a:pt x="7675" y="9892"/>
                </a:cubicBezTo>
                <a:close/>
              </a:path>
            </a:pathLst>
          </a:custGeom>
          <a:ln w="12700">
            <a:miter lim="400000"/>
          </a:ln>
        </p:spPr>
      </p:pic>
      <p:pic>
        <p:nvPicPr>
          <p:cNvPr id="235" name="Image" descr="Image"/>
          <p:cNvPicPr>
            <a:picLocks noChangeAspect="1"/>
          </p:cNvPicPr>
          <p:nvPr/>
        </p:nvPicPr>
        <p:blipFill>
          <a:blip r:embed="rId3">
            <a:extLst/>
          </a:blip>
          <a:srcRect l="18588" t="4302" r="448" b="3752"/>
          <a:stretch>
            <a:fillRect/>
          </a:stretch>
        </p:blipFill>
        <p:spPr>
          <a:xfrm>
            <a:off x="18875546" y="1916872"/>
            <a:ext cx="3893742" cy="4391450"/>
          </a:xfrm>
          <a:custGeom>
            <a:avLst/>
            <a:gdLst/>
            <a:ahLst/>
            <a:cxnLst>
              <a:cxn ang="0">
                <a:pos x="wd2" y="hd2"/>
              </a:cxn>
              <a:cxn ang="5400000">
                <a:pos x="wd2" y="hd2"/>
              </a:cxn>
              <a:cxn ang="10800000">
                <a:pos x="wd2" y="hd2"/>
              </a:cxn>
              <a:cxn ang="16200000">
                <a:pos x="wd2" y="hd2"/>
              </a:cxn>
            </a:cxnLst>
            <a:rect l="0" t="0" r="r" b="b"/>
            <a:pathLst>
              <a:path w="21600" h="21598" fill="norm" stroke="1" extrusionOk="0">
                <a:moveTo>
                  <a:pt x="13161" y="0"/>
                </a:moveTo>
                <a:cubicBezTo>
                  <a:pt x="12795" y="1"/>
                  <a:pt x="12465" y="7"/>
                  <a:pt x="12426" y="13"/>
                </a:cubicBezTo>
                <a:cubicBezTo>
                  <a:pt x="12387" y="20"/>
                  <a:pt x="11635" y="35"/>
                  <a:pt x="10755" y="47"/>
                </a:cubicBezTo>
                <a:cubicBezTo>
                  <a:pt x="9875" y="58"/>
                  <a:pt x="8905" y="73"/>
                  <a:pt x="8602" y="82"/>
                </a:cubicBezTo>
                <a:cubicBezTo>
                  <a:pt x="8298" y="90"/>
                  <a:pt x="7688" y="107"/>
                  <a:pt x="7246" y="119"/>
                </a:cubicBezTo>
                <a:cubicBezTo>
                  <a:pt x="6344" y="142"/>
                  <a:pt x="6503" y="105"/>
                  <a:pt x="5749" y="466"/>
                </a:cubicBezTo>
                <a:cubicBezTo>
                  <a:pt x="4972" y="838"/>
                  <a:pt x="4552" y="1038"/>
                  <a:pt x="4168" y="1216"/>
                </a:cubicBezTo>
                <a:cubicBezTo>
                  <a:pt x="3935" y="1324"/>
                  <a:pt x="3652" y="1459"/>
                  <a:pt x="3540" y="1516"/>
                </a:cubicBezTo>
                <a:cubicBezTo>
                  <a:pt x="3429" y="1574"/>
                  <a:pt x="3108" y="1729"/>
                  <a:pt x="2825" y="1860"/>
                </a:cubicBezTo>
                <a:cubicBezTo>
                  <a:pt x="2003" y="2240"/>
                  <a:pt x="2092" y="2171"/>
                  <a:pt x="2063" y="2449"/>
                </a:cubicBezTo>
                <a:cubicBezTo>
                  <a:pt x="2050" y="2583"/>
                  <a:pt x="2012" y="3022"/>
                  <a:pt x="1979" y="3425"/>
                </a:cubicBezTo>
                <a:cubicBezTo>
                  <a:pt x="1677" y="7239"/>
                  <a:pt x="1652" y="7482"/>
                  <a:pt x="1557" y="7386"/>
                </a:cubicBezTo>
                <a:cubicBezTo>
                  <a:pt x="1526" y="7355"/>
                  <a:pt x="1359" y="6842"/>
                  <a:pt x="1352" y="6757"/>
                </a:cubicBezTo>
                <a:cubicBezTo>
                  <a:pt x="1350" y="6728"/>
                  <a:pt x="1333" y="6682"/>
                  <a:pt x="1315" y="6656"/>
                </a:cubicBezTo>
                <a:cubicBezTo>
                  <a:pt x="1296" y="6629"/>
                  <a:pt x="1286" y="6565"/>
                  <a:pt x="1293" y="6513"/>
                </a:cubicBezTo>
                <a:cubicBezTo>
                  <a:pt x="1299" y="6461"/>
                  <a:pt x="1287" y="6359"/>
                  <a:pt x="1266" y="6285"/>
                </a:cubicBezTo>
                <a:cubicBezTo>
                  <a:pt x="1246" y="6211"/>
                  <a:pt x="1191" y="6010"/>
                  <a:pt x="1145" y="5840"/>
                </a:cubicBezTo>
                <a:cubicBezTo>
                  <a:pt x="1100" y="5669"/>
                  <a:pt x="1037" y="5513"/>
                  <a:pt x="1006" y="5491"/>
                </a:cubicBezTo>
                <a:cubicBezTo>
                  <a:pt x="926" y="5431"/>
                  <a:pt x="733" y="5439"/>
                  <a:pt x="405" y="5518"/>
                </a:cubicBezTo>
                <a:cubicBezTo>
                  <a:pt x="208" y="5565"/>
                  <a:pt x="95" y="5612"/>
                  <a:pt x="49" y="5664"/>
                </a:cubicBezTo>
                <a:cubicBezTo>
                  <a:pt x="16" y="5702"/>
                  <a:pt x="0" y="5721"/>
                  <a:pt x="0" y="5764"/>
                </a:cubicBezTo>
                <a:cubicBezTo>
                  <a:pt x="1" y="5806"/>
                  <a:pt x="17" y="5871"/>
                  <a:pt x="51" y="5994"/>
                </a:cubicBezTo>
                <a:cubicBezTo>
                  <a:pt x="90" y="6134"/>
                  <a:pt x="147" y="6357"/>
                  <a:pt x="176" y="6490"/>
                </a:cubicBezTo>
                <a:cubicBezTo>
                  <a:pt x="206" y="6623"/>
                  <a:pt x="246" y="6748"/>
                  <a:pt x="264" y="6767"/>
                </a:cubicBezTo>
                <a:cubicBezTo>
                  <a:pt x="282" y="6787"/>
                  <a:pt x="304" y="6846"/>
                  <a:pt x="315" y="6900"/>
                </a:cubicBezTo>
                <a:cubicBezTo>
                  <a:pt x="326" y="6954"/>
                  <a:pt x="347" y="7035"/>
                  <a:pt x="359" y="7079"/>
                </a:cubicBezTo>
                <a:cubicBezTo>
                  <a:pt x="371" y="7124"/>
                  <a:pt x="389" y="7196"/>
                  <a:pt x="399" y="7239"/>
                </a:cubicBezTo>
                <a:cubicBezTo>
                  <a:pt x="477" y="7576"/>
                  <a:pt x="531" y="7720"/>
                  <a:pt x="608" y="7794"/>
                </a:cubicBezTo>
                <a:cubicBezTo>
                  <a:pt x="702" y="7884"/>
                  <a:pt x="767" y="8085"/>
                  <a:pt x="965" y="8891"/>
                </a:cubicBezTo>
                <a:cubicBezTo>
                  <a:pt x="1026" y="9142"/>
                  <a:pt x="1102" y="9450"/>
                  <a:pt x="1134" y="9576"/>
                </a:cubicBezTo>
                <a:cubicBezTo>
                  <a:pt x="1360" y="10469"/>
                  <a:pt x="1410" y="10726"/>
                  <a:pt x="1392" y="10897"/>
                </a:cubicBezTo>
                <a:cubicBezTo>
                  <a:pt x="1381" y="10996"/>
                  <a:pt x="1363" y="11223"/>
                  <a:pt x="1352" y="11403"/>
                </a:cubicBezTo>
                <a:cubicBezTo>
                  <a:pt x="1341" y="11582"/>
                  <a:pt x="1325" y="11810"/>
                  <a:pt x="1315" y="11908"/>
                </a:cubicBezTo>
                <a:cubicBezTo>
                  <a:pt x="1305" y="12007"/>
                  <a:pt x="1281" y="12322"/>
                  <a:pt x="1262" y="12609"/>
                </a:cubicBezTo>
                <a:cubicBezTo>
                  <a:pt x="1242" y="12896"/>
                  <a:pt x="1209" y="13338"/>
                  <a:pt x="1187" y="13591"/>
                </a:cubicBezTo>
                <a:cubicBezTo>
                  <a:pt x="1145" y="14084"/>
                  <a:pt x="1143" y="14081"/>
                  <a:pt x="1387" y="14910"/>
                </a:cubicBezTo>
                <a:cubicBezTo>
                  <a:pt x="1595" y="15615"/>
                  <a:pt x="1900" y="16676"/>
                  <a:pt x="1922" y="16771"/>
                </a:cubicBezTo>
                <a:cubicBezTo>
                  <a:pt x="1937" y="16833"/>
                  <a:pt x="1991" y="17024"/>
                  <a:pt x="2043" y="17194"/>
                </a:cubicBezTo>
                <a:cubicBezTo>
                  <a:pt x="2096" y="17365"/>
                  <a:pt x="2176" y="17629"/>
                  <a:pt x="2219" y="17782"/>
                </a:cubicBezTo>
                <a:cubicBezTo>
                  <a:pt x="2263" y="17934"/>
                  <a:pt x="2334" y="18103"/>
                  <a:pt x="2376" y="18156"/>
                </a:cubicBezTo>
                <a:cubicBezTo>
                  <a:pt x="2486" y="18298"/>
                  <a:pt x="2930" y="18774"/>
                  <a:pt x="2964" y="18787"/>
                </a:cubicBezTo>
                <a:cubicBezTo>
                  <a:pt x="2979" y="18793"/>
                  <a:pt x="3015" y="18850"/>
                  <a:pt x="3045" y="18914"/>
                </a:cubicBezTo>
                <a:cubicBezTo>
                  <a:pt x="3095" y="19021"/>
                  <a:pt x="3364" y="19261"/>
                  <a:pt x="3928" y="19704"/>
                </a:cubicBezTo>
                <a:cubicBezTo>
                  <a:pt x="4049" y="19800"/>
                  <a:pt x="4414" y="20102"/>
                  <a:pt x="4738" y="20374"/>
                </a:cubicBezTo>
                <a:cubicBezTo>
                  <a:pt x="5538" y="21046"/>
                  <a:pt x="5938" y="21369"/>
                  <a:pt x="5971" y="21369"/>
                </a:cubicBezTo>
                <a:cubicBezTo>
                  <a:pt x="5986" y="21369"/>
                  <a:pt x="6042" y="21319"/>
                  <a:pt x="6096" y="21256"/>
                </a:cubicBezTo>
                <a:cubicBezTo>
                  <a:pt x="6150" y="21193"/>
                  <a:pt x="6220" y="21141"/>
                  <a:pt x="6251" y="21141"/>
                </a:cubicBezTo>
                <a:cubicBezTo>
                  <a:pt x="6281" y="21141"/>
                  <a:pt x="6399" y="21197"/>
                  <a:pt x="6515" y="21266"/>
                </a:cubicBezTo>
                <a:cubicBezTo>
                  <a:pt x="6630" y="21335"/>
                  <a:pt x="6749" y="21402"/>
                  <a:pt x="6779" y="21414"/>
                </a:cubicBezTo>
                <a:cubicBezTo>
                  <a:pt x="6809" y="21427"/>
                  <a:pt x="6901" y="21474"/>
                  <a:pt x="6981" y="21518"/>
                </a:cubicBezTo>
                <a:cubicBezTo>
                  <a:pt x="7062" y="21562"/>
                  <a:pt x="7147" y="21597"/>
                  <a:pt x="7169" y="21598"/>
                </a:cubicBezTo>
                <a:cubicBezTo>
                  <a:pt x="7190" y="21598"/>
                  <a:pt x="7468" y="21562"/>
                  <a:pt x="7785" y="21518"/>
                </a:cubicBezTo>
                <a:cubicBezTo>
                  <a:pt x="8491" y="21420"/>
                  <a:pt x="9519" y="21339"/>
                  <a:pt x="10257" y="21322"/>
                </a:cubicBezTo>
                <a:cubicBezTo>
                  <a:pt x="10561" y="21316"/>
                  <a:pt x="11057" y="21288"/>
                  <a:pt x="11360" y="21260"/>
                </a:cubicBezTo>
                <a:cubicBezTo>
                  <a:pt x="11664" y="21232"/>
                  <a:pt x="12443" y="21164"/>
                  <a:pt x="13091" y="21110"/>
                </a:cubicBezTo>
                <a:cubicBezTo>
                  <a:pt x="14808" y="20965"/>
                  <a:pt x="15033" y="20944"/>
                  <a:pt x="15123" y="20913"/>
                </a:cubicBezTo>
                <a:cubicBezTo>
                  <a:pt x="15280" y="20857"/>
                  <a:pt x="16660" y="20733"/>
                  <a:pt x="17525" y="20698"/>
                </a:cubicBezTo>
                <a:cubicBezTo>
                  <a:pt x="17883" y="20683"/>
                  <a:pt x="18095" y="20660"/>
                  <a:pt x="18168" y="20628"/>
                </a:cubicBezTo>
                <a:cubicBezTo>
                  <a:pt x="18381" y="20532"/>
                  <a:pt x="18624" y="20348"/>
                  <a:pt x="18648" y="20265"/>
                </a:cubicBezTo>
                <a:cubicBezTo>
                  <a:pt x="18701" y="20075"/>
                  <a:pt x="18771" y="20060"/>
                  <a:pt x="19059" y="20181"/>
                </a:cubicBezTo>
                <a:cubicBezTo>
                  <a:pt x="19169" y="20227"/>
                  <a:pt x="19288" y="20261"/>
                  <a:pt x="19321" y="20255"/>
                </a:cubicBezTo>
                <a:cubicBezTo>
                  <a:pt x="19384" y="20244"/>
                  <a:pt x="20594" y="18774"/>
                  <a:pt x="20658" y="18631"/>
                </a:cubicBezTo>
                <a:cubicBezTo>
                  <a:pt x="20696" y="18546"/>
                  <a:pt x="20754" y="18298"/>
                  <a:pt x="21058" y="16899"/>
                </a:cubicBezTo>
                <a:cubicBezTo>
                  <a:pt x="21396" y="15350"/>
                  <a:pt x="21424" y="15224"/>
                  <a:pt x="21461" y="15192"/>
                </a:cubicBezTo>
                <a:cubicBezTo>
                  <a:pt x="21481" y="15174"/>
                  <a:pt x="21499" y="15094"/>
                  <a:pt x="21499" y="15014"/>
                </a:cubicBezTo>
                <a:cubicBezTo>
                  <a:pt x="21499" y="14934"/>
                  <a:pt x="21525" y="14750"/>
                  <a:pt x="21558" y="14606"/>
                </a:cubicBezTo>
                <a:cubicBezTo>
                  <a:pt x="21586" y="14485"/>
                  <a:pt x="21600" y="14405"/>
                  <a:pt x="21600" y="14268"/>
                </a:cubicBezTo>
                <a:cubicBezTo>
                  <a:pt x="21600" y="14132"/>
                  <a:pt x="21586" y="13939"/>
                  <a:pt x="21558" y="13591"/>
                </a:cubicBezTo>
                <a:cubicBezTo>
                  <a:pt x="21525" y="13177"/>
                  <a:pt x="21484" y="12566"/>
                  <a:pt x="21463" y="12234"/>
                </a:cubicBezTo>
                <a:cubicBezTo>
                  <a:pt x="21443" y="11902"/>
                  <a:pt x="21417" y="11544"/>
                  <a:pt x="21406" y="11436"/>
                </a:cubicBezTo>
                <a:cubicBezTo>
                  <a:pt x="21395" y="11328"/>
                  <a:pt x="21372" y="11005"/>
                  <a:pt x="21353" y="10718"/>
                </a:cubicBezTo>
                <a:cubicBezTo>
                  <a:pt x="21335" y="10431"/>
                  <a:pt x="21294" y="9858"/>
                  <a:pt x="21263" y="9445"/>
                </a:cubicBezTo>
                <a:cubicBezTo>
                  <a:pt x="21232" y="9032"/>
                  <a:pt x="21172" y="8210"/>
                  <a:pt x="21131" y="7618"/>
                </a:cubicBezTo>
                <a:cubicBezTo>
                  <a:pt x="21090" y="7026"/>
                  <a:pt x="21042" y="6328"/>
                  <a:pt x="21021" y="6068"/>
                </a:cubicBezTo>
                <a:cubicBezTo>
                  <a:pt x="21000" y="5808"/>
                  <a:pt x="20951" y="5133"/>
                  <a:pt x="20911" y="4567"/>
                </a:cubicBezTo>
                <a:cubicBezTo>
                  <a:pt x="20804" y="3051"/>
                  <a:pt x="20759" y="2536"/>
                  <a:pt x="20730" y="2469"/>
                </a:cubicBezTo>
                <a:cubicBezTo>
                  <a:pt x="20705" y="2409"/>
                  <a:pt x="20573" y="2344"/>
                  <a:pt x="19383" y="1798"/>
                </a:cubicBezTo>
                <a:cubicBezTo>
                  <a:pt x="19019" y="1630"/>
                  <a:pt x="18703" y="1482"/>
                  <a:pt x="18683" y="1470"/>
                </a:cubicBezTo>
                <a:cubicBezTo>
                  <a:pt x="18663" y="1457"/>
                  <a:pt x="18349" y="1310"/>
                  <a:pt x="17985" y="1144"/>
                </a:cubicBezTo>
                <a:cubicBezTo>
                  <a:pt x="17621" y="977"/>
                  <a:pt x="17189" y="779"/>
                  <a:pt x="17027" y="703"/>
                </a:cubicBezTo>
                <a:cubicBezTo>
                  <a:pt x="16865" y="626"/>
                  <a:pt x="16643" y="546"/>
                  <a:pt x="16532" y="525"/>
                </a:cubicBezTo>
                <a:cubicBezTo>
                  <a:pt x="16421" y="503"/>
                  <a:pt x="16295" y="471"/>
                  <a:pt x="16255" y="455"/>
                </a:cubicBezTo>
                <a:cubicBezTo>
                  <a:pt x="16071" y="380"/>
                  <a:pt x="14950" y="150"/>
                  <a:pt x="14416" y="78"/>
                </a:cubicBezTo>
                <a:cubicBezTo>
                  <a:pt x="13948" y="15"/>
                  <a:pt x="13691" y="-2"/>
                  <a:pt x="13161" y="0"/>
                </a:cubicBezTo>
                <a:close/>
              </a:path>
            </a:pathLst>
          </a:cu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D)SOLENOID VALVE :…"/>
          <p:cNvSpPr txBox="1"/>
          <p:nvPr>
            <p:ph type="body" idx="1"/>
          </p:nvPr>
        </p:nvSpPr>
        <p:spPr>
          <a:xfrm>
            <a:off x="1068470" y="1221430"/>
            <a:ext cx="15461354" cy="12366075"/>
          </a:xfrm>
          <a:prstGeom prst="rect">
            <a:avLst/>
          </a:prstGeom>
        </p:spPr>
        <p:txBody>
          <a:bodyPr/>
          <a:lstStyle/>
          <a:p>
            <a:pPr algn="just">
              <a:defRPr>
                <a:solidFill>
                  <a:srgbClr val="000000"/>
                </a:solidFill>
                <a:latin typeface="Times New Roman"/>
                <a:ea typeface="Times New Roman"/>
                <a:cs typeface="Times New Roman"/>
                <a:sym typeface="Times New Roman"/>
              </a:defRPr>
            </a:pPr>
            <a:r>
              <a:t>D)SOLENOID VALVE :</a:t>
            </a:r>
          </a:p>
          <a:p>
            <a:pPr lvl="2" algn="just">
              <a:defRPr>
                <a:solidFill>
                  <a:srgbClr val="000000"/>
                </a:solidFill>
                <a:latin typeface="Times New Roman"/>
                <a:ea typeface="Times New Roman"/>
                <a:cs typeface="Times New Roman"/>
                <a:sym typeface="Times New Roman"/>
              </a:defRPr>
            </a:pPr>
            <a:r>
              <a:t>                  </a:t>
            </a:r>
            <a:r>
              <a:rPr b="0"/>
              <a:t>A solenoid valve is an electrically controlled valve. The valve features a solenoid, which is an electric coil with a movable ferromagnetic core (plunger) in its center. In the rest position, the plunger closes off a small orifice. An electric current through the coil creates a magnetic field. The magnetic field exerts an upwards force on the plunger opening the orifice. This is the basic principle that is used to open and close solenoid valves</a:t>
            </a:r>
            <a:endParaRPr b="0"/>
          </a:p>
          <a:p>
            <a:pPr algn="just">
              <a:defRPr>
                <a:solidFill>
                  <a:srgbClr val="000000"/>
                </a:solidFill>
                <a:latin typeface="Times New Roman"/>
                <a:ea typeface="Times New Roman"/>
                <a:cs typeface="Times New Roman"/>
                <a:sym typeface="Times New Roman"/>
              </a:defRPr>
            </a:pPr>
            <a:endParaRPr b="0"/>
          </a:p>
          <a:p>
            <a:pPr algn="just">
              <a:defRPr>
                <a:solidFill>
                  <a:srgbClr val="000000"/>
                </a:solidFill>
                <a:latin typeface="Times New Roman"/>
                <a:ea typeface="Times New Roman"/>
                <a:cs typeface="Times New Roman"/>
                <a:sym typeface="Times New Roman"/>
              </a:defRPr>
            </a:pPr>
            <a:r>
              <a:t>E) QUICK RELEASE COUPLING :</a:t>
            </a:r>
          </a:p>
          <a:p>
            <a:pPr algn="just">
              <a:defRPr>
                <a:solidFill>
                  <a:srgbClr val="000000"/>
                </a:solidFill>
                <a:latin typeface="Times New Roman"/>
                <a:ea typeface="Times New Roman"/>
                <a:cs typeface="Times New Roman"/>
                <a:sym typeface="Times New Roman"/>
              </a:defRPr>
            </a:pPr>
            <a:r>
              <a:t>            </a:t>
            </a:r>
            <a:r>
              <a:rPr b="0"/>
              <a:t>A quick connect fitting, also called a quick disconnect or quick release coupling is a coupling used to provide a fast, make-or-break connection of fluid transfer lines. Operated by hand, quick connect fittings replace threaded or flanged connections, which require wrenches. When equipped with self-sealing valves, quick connect fittings will, upon disconnection, automatically contain any fluid in the line.</a:t>
            </a:r>
            <a:endParaRPr b="0"/>
          </a:p>
          <a:p>
            <a:pPr algn="just">
              <a:defRPr b="0">
                <a:solidFill>
                  <a:srgbClr val="000000"/>
                </a:solidFill>
                <a:latin typeface="Times New Roman"/>
                <a:ea typeface="Times New Roman"/>
                <a:cs typeface="Times New Roman"/>
                <a:sym typeface="Times New Roman"/>
              </a:defRPr>
            </a:pPr>
            <a:r>
              <a:t>            </a:t>
            </a:r>
          </a:p>
        </p:txBody>
      </p:sp>
      <p:pic>
        <p:nvPicPr>
          <p:cNvPr id="238" name="Image" descr="Image"/>
          <p:cNvPicPr>
            <a:picLocks noChangeAspect="1"/>
          </p:cNvPicPr>
          <p:nvPr/>
        </p:nvPicPr>
        <p:blipFill>
          <a:blip r:embed="rId2">
            <a:extLst/>
          </a:blip>
          <a:srcRect l="3796" t="16333" r="2687" b="16412"/>
          <a:stretch>
            <a:fillRect/>
          </a:stretch>
        </p:blipFill>
        <p:spPr>
          <a:xfrm>
            <a:off x="17047924" y="2069559"/>
            <a:ext cx="6207585" cy="3563193"/>
          </a:xfrm>
          <a:custGeom>
            <a:avLst/>
            <a:gdLst/>
            <a:ahLst/>
            <a:cxnLst>
              <a:cxn ang="0">
                <a:pos x="wd2" y="hd2"/>
              </a:cxn>
              <a:cxn ang="5400000">
                <a:pos x="wd2" y="hd2"/>
              </a:cxn>
              <a:cxn ang="10800000">
                <a:pos x="wd2" y="hd2"/>
              </a:cxn>
              <a:cxn ang="16200000">
                <a:pos x="wd2" y="hd2"/>
              </a:cxn>
            </a:cxnLst>
            <a:rect l="0" t="0" r="r" b="b"/>
            <a:pathLst>
              <a:path w="21599" h="21591" fill="norm" stroke="1" extrusionOk="0">
                <a:moveTo>
                  <a:pt x="5676" y="12"/>
                </a:moveTo>
                <a:cubicBezTo>
                  <a:pt x="4623" y="-3"/>
                  <a:pt x="3566" y="-7"/>
                  <a:pt x="3516" y="15"/>
                </a:cubicBezTo>
                <a:cubicBezTo>
                  <a:pt x="3473" y="34"/>
                  <a:pt x="3426" y="104"/>
                  <a:pt x="3380" y="217"/>
                </a:cubicBezTo>
                <a:lnTo>
                  <a:pt x="3309" y="388"/>
                </a:lnTo>
                <a:lnTo>
                  <a:pt x="2355" y="361"/>
                </a:lnTo>
                <a:cubicBezTo>
                  <a:pt x="1537" y="339"/>
                  <a:pt x="1395" y="344"/>
                  <a:pt x="1359" y="390"/>
                </a:cubicBezTo>
                <a:cubicBezTo>
                  <a:pt x="1316" y="447"/>
                  <a:pt x="1263" y="707"/>
                  <a:pt x="1263" y="861"/>
                </a:cubicBezTo>
                <a:cubicBezTo>
                  <a:pt x="1263" y="911"/>
                  <a:pt x="1246" y="983"/>
                  <a:pt x="1227" y="1020"/>
                </a:cubicBezTo>
                <a:cubicBezTo>
                  <a:pt x="1162" y="1145"/>
                  <a:pt x="984" y="1085"/>
                  <a:pt x="984" y="938"/>
                </a:cubicBezTo>
                <a:cubicBezTo>
                  <a:pt x="984" y="898"/>
                  <a:pt x="961" y="838"/>
                  <a:pt x="933" y="806"/>
                </a:cubicBezTo>
                <a:cubicBezTo>
                  <a:pt x="905" y="774"/>
                  <a:pt x="870" y="700"/>
                  <a:pt x="855" y="640"/>
                </a:cubicBezTo>
                <a:cubicBezTo>
                  <a:pt x="841" y="580"/>
                  <a:pt x="814" y="522"/>
                  <a:pt x="795" y="513"/>
                </a:cubicBezTo>
                <a:cubicBezTo>
                  <a:pt x="775" y="503"/>
                  <a:pt x="611" y="490"/>
                  <a:pt x="429" y="484"/>
                </a:cubicBezTo>
                <a:lnTo>
                  <a:pt x="97" y="474"/>
                </a:lnTo>
                <a:lnTo>
                  <a:pt x="71" y="1143"/>
                </a:lnTo>
                <a:cubicBezTo>
                  <a:pt x="57" y="1511"/>
                  <a:pt x="37" y="1903"/>
                  <a:pt x="24" y="2013"/>
                </a:cubicBezTo>
                <a:cubicBezTo>
                  <a:pt x="7" y="2161"/>
                  <a:pt x="-1" y="2431"/>
                  <a:pt x="1" y="2684"/>
                </a:cubicBezTo>
                <a:cubicBezTo>
                  <a:pt x="2" y="2938"/>
                  <a:pt x="14" y="3176"/>
                  <a:pt x="32" y="3266"/>
                </a:cubicBezTo>
                <a:cubicBezTo>
                  <a:pt x="50" y="3351"/>
                  <a:pt x="63" y="3558"/>
                  <a:pt x="64" y="3749"/>
                </a:cubicBezTo>
                <a:cubicBezTo>
                  <a:pt x="67" y="4332"/>
                  <a:pt x="102" y="4975"/>
                  <a:pt x="133" y="4993"/>
                </a:cubicBezTo>
                <a:cubicBezTo>
                  <a:pt x="149" y="5001"/>
                  <a:pt x="193" y="5069"/>
                  <a:pt x="231" y="5142"/>
                </a:cubicBezTo>
                <a:lnTo>
                  <a:pt x="300" y="5274"/>
                </a:lnTo>
                <a:lnTo>
                  <a:pt x="637" y="5262"/>
                </a:lnTo>
                <a:cubicBezTo>
                  <a:pt x="822" y="5256"/>
                  <a:pt x="980" y="5243"/>
                  <a:pt x="989" y="5233"/>
                </a:cubicBezTo>
                <a:cubicBezTo>
                  <a:pt x="998" y="5224"/>
                  <a:pt x="1006" y="5129"/>
                  <a:pt x="1006" y="5022"/>
                </a:cubicBezTo>
                <a:cubicBezTo>
                  <a:pt x="1006" y="4914"/>
                  <a:pt x="1015" y="4808"/>
                  <a:pt x="1028" y="4786"/>
                </a:cubicBezTo>
                <a:cubicBezTo>
                  <a:pt x="1059" y="4731"/>
                  <a:pt x="1243" y="4771"/>
                  <a:pt x="1289" y="4841"/>
                </a:cubicBezTo>
                <a:cubicBezTo>
                  <a:pt x="1311" y="4874"/>
                  <a:pt x="1328" y="4954"/>
                  <a:pt x="1329" y="5031"/>
                </a:cubicBezTo>
                <a:cubicBezTo>
                  <a:pt x="1333" y="5295"/>
                  <a:pt x="1352" y="5347"/>
                  <a:pt x="1456" y="5380"/>
                </a:cubicBezTo>
                <a:cubicBezTo>
                  <a:pt x="1509" y="5397"/>
                  <a:pt x="1922" y="5423"/>
                  <a:pt x="2374" y="5438"/>
                </a:cubicBezTo>
                <a:lnTo>
                  <a:pt x="3197" y="5464"/>
                </a:lnTo>
                <a:lnTo>
                  <a:pt x="3208" y="5654"/>
                </a:lnTo>
                <a:cubicBezTo>
                  <a:pt x="3215" y="5759"/>
                  <a:pt x="3232" y="5872"/>
                  <a:pt x="3247" y="5904"/>
                </a:cubicBezTo>
                <a:cubicBezTo>
                  <a:pt x="3268" y="5947"/>
                  <a:pt x="3273" y="6036"/>
                  <a:pt x="3264" y="6234"/>
                </a:cubicBezTo>
                <a:cubicBezTo>
                  <a:pt x="3226" y="7024"/>
                  <a:pt x="3225" y="7078"/>
                  <a:pt x="3260" y="7164"/>
                </a:cubicBezTo>
                <a:cubicBezTo>
                  <a:pt x="3303" y="7272"/>
                  <a:pt x="3304" y="7633"/>
                  <a:pt x="3261" y="7732"/>
                </a:cubicBezTo>
                <a:cubicBezTo>
                  <a:pt x="3244" y="7772"/>
                  <a:pt x="3229" y="7839"/>
                  <a:pt x="3229" y="7881"/>
                </a:cubicBezTo>
                <a:cubicBezTo>
                  <a:pt x="3229" y="7923"/>
                  <a:pt x="3189" y="8050"/>
                  <a:pt x="3138" y="8162"/>
                </a:cubicBezTo>
                <a:cubicBezTo>
                  <a:pt x="3087" y="8275"/>
                  <a:pt x="3017" y="8470"/>
                  <a:pt x="2982" y="8593"/>
                </a:cubicBezTo>
                <a:cubicBezTo>
                  <a:pt x="2923" y="8802"/>
                  <a:pt x="2919" y="8848"/>
                  <a:pt x="2913" y="9331"/>
                </a:cubicBezTo>
                <a:cubicBezTo>
                  <a:pt x="2905" y="9903"/>
                  <a:pt x="2919" y="10019"/>
                  <a:pt x="3018" y="10141"/>
                </a:cubicBezTo>
                <a:cubicBezTo>
                  <a:pt x="3081" y="10219"/>
                  <a:pt x="3099" y="10335"/>
                  <a:pt x="3055" y="10382"/>
                </a:cubicBezTo>
                <a:cubicBezTo>
                  <a:pt x="3037" y="10401"/>
                  <a:pt x="3034" y="10587"/>
                  <a:pt x="3043" y="11050"/>
                </a:cubicBezTo>
                <a:cubicBezTo>
                  <a:pt x="3052" y="11507"/>
                  <a:pt x="3049" y="11703"/>
                  <a:pt x="3032" y="11733"/>
                </a:cubicBezTo>
                <a:cubicBezTo>
                  <a:pt x="3015" y="11763"/>
                  <a:pt x="2827" y="11777"/>
                  <a:pt x="2402" y="11777"/>
                </a:cubicBezTo>
                <a:lnTo>
                  <a:pt x="1797" y="11777"/>
                </a:lnTo>
                <a:lnTo>
                  <a:pt x="1797" y="11863"/>
                </a:lnTo>
                <a:cubicBezTo>
                  <a:pt x="1797" y="11911"/>
                  <a:pt x="1779" y="11978"/>
                  <a:pt x="1757" y="12012"/>
                </a:cubicBezTo>
                <a:cubicBezTo>
                  <a:pt x="1727" y="12060"/>
                  <a:pt x="1714" y="12150"/>
                  <a:pt x="1705" y="12383"/>
                </a:cubicBezTo>
                <a:cubicBezTo>
                  <a:pt x="1698" y="12552"/>
                  <a:pt x="1682" y="12739"/>
                  <a:pt x="1669" y="12799"/>
                </a:cubicBezTo>
                <a:cubicBezTo>
                  <a:pt x="1653" y="12872"/>
                  <a:pt x="1645" y="13374"/>
                  <a:pt x="1645" y="14326"/>
                </a:cubicBezTo>
                <a:cubicBezTo>
                  <a:pt x="1645" y="15910"/>
                  <a:pt x="1670" y="16740"/>
                  <a:pt x="1720" y="16836"/>
                </a:cubicBezTo>
                <a:cubicBezTo>
                  <a:pt x="1737" y="16870"/>
                  <a:pt x="1755" y="16973"/>
                  <a:pt x="1759" y="17065"/>
                </a:cubicBezTo>
                <a:lnTo>
                  <a:pt x="1764" y="17231"/>
                </a:lnTo>
                <a:lnTo>
                  <a:pt x="2403" y="17257"/>
                </a:lnTo>
                <a:cubicBezTo>
                  <a:pt x="2892" y="17276"/>
                  <a:pt x="3050" y="17294"/>
                  <a:pt x="3072" y="17332"/>
                </a:cubicBezTo>
                <a:cubicBezTo>
                  <a:pt x="3087" y="17359"/>
                  <a:pt x="3107" y="17504"/>
                  <a:pt x="3115" y="17654"/>
                </a:cubicBezTo>
                <a:cubicBezTo>
                  <a:pt x="3123" y="17805"/>
                  <a:pt x="3141" y="17936"/>
                  <a:pt x="3155" y="17945"/>
                </a:cubicBezTo>
                <a:cubicBezTo>
                  <a:pt x="3168" y="17954"/>
                  <a:pt x="4229" y="17965"/>
                  <a:pt x="5513" y="17969"/>
                </a:cubicBezTo>
                <a:cubicBezTo>
                  <a:pt x="7796" y="17977"/>
                  <a:pt x="7847" y="17976"/>
                  <a:pt x="7858" y="17907"/>
                </a:cubicBezTo>
                <a:cubicBezTo>
                  <a:pt x="7867" y="17847"/>
                  <a:pt x="7873" y="17842"/>
                  <a:pt x="7901" y="17883"/>
                </a:cubicBezTo>
                <a:cubicBezTo>
                  <a:pt x="7944" y="17945"/>
                  <a:pt x="7950" y="18635"/>
                  <a:pt x="7908" y="18693"/>
                </a:cubicBezTo>
                <a:cubicBezTo>
                  <a:pt x="7893" y="18713"/>
                  <a:pt x="7834" y="18744"/>
                  <a:pt x="7778" y="18758"/>
                </a:cubicBezTo>
                <a:cubicBezTo>
                  <a:pt x="7615" y="18799"/>
                  <a:pt x="7555" y="18951"/>
                  <a:pt x="7551" y="19337"/>
                </a:cubicBezTo>
                <a:cubicBezTo>
                  <a:pt x="7549" y="19533"/>
                  <a:pt x="7554" y="19551"/>
                  <a:pt x="7640" y="19698"/>
                </a:cubicBezTo>
                <a:cubicBezTo>
                  <a:pt x="7690" y="19783"/>
                  <a:pt x="7764" y="19882"/>
                  <a:pt x="7805" y="19915"/>
                </a:cubicBezTo>
                <a:cubicBezTo>
                  <a:pt x="8003" y="20072"/>
                  <a:pt x="8021" y="20109"/>
                  <a:pt x="7996" y="20299"/>
                </a:cubicBezTo>
                <a:cubicBezTo>
                  <a:pt x="7986" y="20374"/>
                  <a:pt x="7978" y="20547"/>
                  <a:pt x="7978" y="20684"/>
                </a:cubicBezTo>
                <a:cubicBezTo>
                  <a:pt x="7977" y="20972"/>
                  <a:pt x="8002" y="21023"/>
                  <a:pt x="8196" y="21151"/>
                </a:cubicBezTo>
                <a:cubicBezTo>
                  <a:pt x="8393" y="21279"/>
                  <a:pt x="8456" y="21307"/>
                  <a:pt x="8674" y="21365"/>
                </a:cubicBezTo>
                <a:cubicBezTo>
                  <a:pt x="9058" y="21466"/>
                  <a:pt x="9392" y="21424"/>
                  <a:pt x="9591" y="21247"/>
                </a:cubicBezTo>
                <a:cubicBezTo>
                  <a:pt x="9683" y="21165"/>
                  <a:pt x="9697" y="21108"/>
                  <a:pt x="9712" y="20751"/>
                </a:cubicBezTo>
                <a:cubicBezTo>
                  <a:pt x="9729" y="20384"/>
                  <a:pt x="9750" y="20192"/>
                  <a:pt x="9779" y="20129"/>
                </a:cubicBezTo>
                <a:cubicBezTo>
                  <a:pt x="9792" y="20100"/>
                  <a:pt x="9832" y="20091"/>
                  <a:pt x="9888" y="20102"/>
                </a:cubicBezTo>
                <a:cubicBezTo>
                  <a:pt x="10146" y="20156"/>
                  <a:pt x="10526" y="20242"/>
                  <a:pt x="11024" y="20362"/>
                </a:cubicBezTo>
                <a:cubicBezTo>
                  <a:pt x="11330" y="20435"/>
                  <a:pt x="11644" y="20511"/>
                  <a:pt x="11720" y="20528"/>
                </a:cubicBezTo>
                <a:cubicBezTo>
                  <a:pt x="12103" y="20614"/>
                  <a:pt x="12205" y="20651"/>
                  <a:pt x="12297" y="20747"/>
                </a:cubicBezTo>
                <a:cubicBezTo>
                  <a:pt x="12429" y="20882"/>
                  <a:pt x="12487" y="20926"/>
                  <a:pt x="12644" y="20997"/>
                </a:cubicBezTo>
                <a:cubicBezTo>
                  <a:pt x="13013" y="21164"/>
                  <a:pt x="13500" y="21203"/>
                  <a:pt x="13950" y="21103"/>
                </a:cubicBezTo>
                <a:cubicBezTo>
                  <a:pt x="14321" y="21020"/>
                  <a:pt x="14370" y="20994"/>
                  <a:pt x="14457" y="20826"/>
                </a:cubicBezTo>
                <a:cubicBezTo>
                  <a:pt x="14530" y="20684"/>
                  <a:pt x="14536" y="20681"/>
                  <a:pt x="14708" y="20662"/>
                </a:cubicBezTo>
                <a:lnTo>
                  <a:pt x="14885" y="20643"/>
                </a:lnTo>
                <a:lnTo>
                  <a:pt x="14914" y="20763"/>
                </a:lnTo>
                <a:cubicBezTo>
                  <a:pt x="14951" y="20919"/>
                  <a:pt x="15049" y="20986"/>
                  <a:pt x="15451" y="21129"/>
                </a:cubicBezTo>
                <a:cubicBezTo>
                  <a:pt x="15673" y="21208"/>
                  <a:pt x="16567" y="21186"/>
                  <a:pt x="16944" y="21091"/>
                </a:cubicBezTo>
                <a:cubicBezTo>
                  <a:pt x="17306" y="20999"/>
                  <a:pt x="17404" y="20943"/>
                  <a:pt x="17470" y="20788"/>
                </a:cubicBezTo>
                <a:cubicBezTo>
                  <a:pt x="17511" y="20692"/>
                  <a:pt x="17529" y="20677"/>
                  <a:pt x="17619" y="20677"/>
                </a:cubicBezTo>
                <a:cubicBezTo>
                  <a:pt x="17736" y="20677"/>
                  <a:pt x="17758" y="20706"/>
                  <a:pt x="17791" y="20920"/>
                </a:cubicBezTo>
                <a:cubicBezTo>
                  <a:pt x="17815" y="21082"/>
                  <a:pt x="17870" y="21172"/>
                  <a:pt x="18028" y="21302"/>
                </a:cubicBezTo>
                <a:cubicBezTo>
                  <a:pt x="18157" y="21409"/>
                  <a:pt x="18451" y="21537"/>
                  <a:pt x="18648" y="21574"/>
                </a:cubicBezTo>
                <a:cubicBezTo>
                  <a:pt x="18731" y="21589"/>
                  <a:pt x="18957" y="21593"/>
                  <a:pt x="19176" y="21588"/>
                </a:cubicBezTo>
                <a:cubicBezTo>
                  <a:pt x="19395" y="21584"/>
                  <a:pt x="19607" y="21571"/>
                  <a:pt x="19664" y="21552"/>
                </a:cubicBezTo>
                <a:cubicBezTo>
                  <a:pt x="19809" y="21506"/>
                  <a:pt x="19947" y="21420"/>
                  <a:pt x="19978" y="21357"/>
                </a:cubicBezTo>
                <a:cubicBezTo>
                  <a:pt x="19996" y="21321"/>
                  <a:pt x="20017" y="21193"/>
                  <a:pt x="20023" y="21074"/>
                </a:cubicBezTo>
                <a:cubicBezTo>
                  <a:pt x="20030" y="20954"/>
                  <a:pt x="20046" y="20835"/>
                  <a:pt x="20059" y="20807"/>
                </a:cubicBezTo>
                <a:cubicBezTo>
                  <a:pt x="20086" y="20751"/>
                  <a:pt x="20232" y="20733"/>
                  <a:pt x="20975" y="20687"/>
                </a:cubicBezTo>
                <a:cubicBezTo>
                  <a:pt x="21325" y="20664"/>
                  <a:pt x="21413" y="20647"/>
                  <a:pt x="21429" y="20602"/>
                </a:cubicBezTo>
                <a:cubicBezTo>
                  <a:pt x="21440" y="20572"/>
                  <a:pt x="21450" y="20416"/>
                  <a:pt x="21450" y="20256"/>
                </a:cubicBezTo>
                <a:cubicBezTo>
                  <a:pt x="21450" y="20015"/>
                  <a:pt x="21442" y="19947"/>
                  <a:pt x="21403" y="19854"/>
                </a:cubicBezTo>
                <a:cubicBezTo>
                  <a:pt x="21358" y="19750"/>
                  <a:pt x="21355" y="19697"/>
                  <a:pt x="21346" y="18943"/>
                </a:cubicBezTo>
                <a:cubicBezTo>
                  <a:pt x="21337" y="18108"/>
                  <a:pt x="21345" y="18032"/>
                  <a:pt x="21429" y="18032"/>
                </a:cubicBezTo>
                <a:cubicBezTo>
                  <a:pt x="21463" y="18032"/>
                  <a:pt x="21468" y="17971"/>
                  <a:pt x="21480" y="17390"/>
                </a:cubicBezTo>
                <a:cubicBezTo>
                  <a:pt x="21543" y="14387"/>
                  <a:pt x="21546" y="14252"/>
                  <a:pt x="21573" y="14261"/>
                </a:cubicBezTo>
                <a:cubicBezTo>
                  <a:pt x="21594" y="14268"/>
                  <a:pt x="21599" y="13835"/>
                  <a:pt x="21599" y="12205"/>
                </a:cubicBezTo>
                <a:cubicBezTo>
                  <a:pt x="21599" y="10736"/>
                  <a:pt x="21593" y="10140"/>
                  <a:pt x="21577" y="10146"/>
                </a:cubicBezTo>
                <a:cubicBezTo>
                  <a:pt x="21555" y="10155"/>
                  <a:pt x="21377" y="9680"/>
                  <a:pt x="21268" y="9319"/>
                </a:cubicBezTo>
                <a:cubicBezTo>
                  <a:pt x="21240" y="9227"/>
                  <a:pt x="21206" y="9126"/>
                  <a:pt x="21194" y="9095"/>
                </a:cubicBezTo>
                <a:cubicBezTo>
                  <a:pt x="21173" y="9039"/>
                  <a:pt x="20751" y="8996"/>
                  <a:pt x="19997" y="8973"/>
                </a:cubicBezTo>
                <a:lnTo>
                  <a:pt x="19731" y="8963"/>
                </a:lnTo>
                <a:lnTo>
                  <a:pt x="19718" y="9057"/>
                </a:lnTo>
                <a:cubicBezTo>
                  <a:pt x="19703" y="9166"/>
                  <a:pt x="19627" y="9241"/>
                  <a:pt x="19533" y="9242"/>
                </a:cubicBezTo>
                <a:cubicBezTo>
                  <a:pt x="19447" y="9243"/>
                  <a:pt x="19428" y="9195"/>
                  <a:pt x="19421" y="8946"/>
                </a:cubicBezTo>
                <a:cubicBezTo>
                  <a:pt x="19414" y="8686"/>
                  <a:pt x="19381" y="8599"/>
                  <a:pt x="19265" y="8537"/>
                </a:cubicBezTo>
                <a:cubicBezTo>
                  <a:pt x="19214" y="8510"/>
                  <a:pt x="19134" y="8466"/>
                  <a:pt x="19087" y="8439"/>
                </a:cubicBezTo>
                <a:cubicBezTo>
                  <a:pt x="18792" y="8267"/>
                  <a:pt x="18192" y="8218"/>
                  <a:pt x="17429" y="8307"/>
                </a:cubicBezTo>
                <a:cubicBezTo>
                  <a:pt x="16814" y="8378"/>
                  <a:pt x="16739" y="8425"/>
                  <a:pt x="16604" y="8819"/>
                </a:cubicBezTo>
                <a:cubicBezTo>
                  <a:pt x="16583" y="8882"/>
                  <a:pt x="16550" y="8889"/>
                  <a:pt x="16248" y="8889"/>
                </a:cubicBezTo>
                <a:cubicBezTo>
                  <a:pt x="15873" y="8888"/>
                  <a:pt x="15849" y="8874"/>
                  <a:pt x="15850" y="8650"/>
                </a:cubicBezTo>
                <a:cubicBezTo>
                  <a:pt x="15852" y="8432"/>
                  <a:pt x="15830" y="8356"/>
                  <a:pt x="15733" y="8261"/>
                </a:cubicBezTo>
                <a:cubicBezTo>
                  <a:pt x="15551" y="8081"/>
                  <a:pt x="15249" y="8014"/>
                  <a:pt x="14613" y="8011"/>
                </a:cubicBezTo>
                <a:cubicBezTo>
                  <a:pt x="13758" y="8007"/>
                  <a:pt x="13325" y="8162"/>
                  <a:pt x="13144" y="8537"/>
                </a:cubicBezTo>
                <a:cubicBezTo>
                  <a:pt x="13113" y="8601"/>
                  <a:pt x="13089" y="8684"/>
                  <a:pt x="13089" y="8723"/>
                </a:cubicBezTo>
                <a:cubicBezTo>
                  <a:pt x="13089" y="8761"/>
                  <a:pt x="13076" y="8806"/>
                  <a:pt x="13061" y="8821"/>
                </a:cubicBezTo>
                <a:cubicBezTo>
                  <a:pt x="13046" y="8837"/>
                  <a:pt x="12795" y="8844"/>
                  <a:pt x="12500" y="8838"/>
                </a:cubicBezTo>
                <a:cubicBezTo>
                  <a:pt x="12113" y="8830"/>
                  <a:pt x="11895" y="8845"/>
                  <a:pt x="11709" y="8886"/>
                </a:cubicBezTo>
                <a:cubicBezTo>
                  <a:pt x="11568" y="8918"/>
                  <a:pt x="11356" y="8959"/>
                  <a:pt x="11238" y="8980"/>
                </a:cubicBezTo>
                <a:cubicBezTo>
                  <a:pt x="11121" y="9000"/>
                  <a:pt x="10928" y="9037"/>
                  <a:pt x="10810" y="9059"/>
                </a:cubicBezTo>
                <a:cubicBezTo>
                  <a:pt x="10205" y="9174"/>
                  <a:pt x="10018" y="9196"/>
                  <a:pt x="9993" y="9160"/>
                </a:cubicBezTo>
                <a:cubicBezTo>
                  <a:pt x="9947" y="9097"/>
                  <a:pt x="9963" y="8989"/>
                  <a:pt x="10030" y="8903"/>
                </a:cubicBezTo>
                <a:cubicBezTo>
                  <a:pt x="10087" y="8829"/>
                  <a:pt x="10095" y="8798"/>
                  <a:pt x="10095" y="8624"/>
                </a:cubicBezTo>
                <a:lnTo>
                  <a:pt x="10095" y="8429"/>
                </a:lnTo>
                <a:lnTo>
                  <a:pt x="9982" y="8374"/>
                </a:lnTo>
                <a:cubicBezTo>
                  <a:pt x="9838" y="8301"/>
                  <a:pt x="9463" y="8310"/>
                  <a:pt x="9393" y="8388"/>
                </a:cubicBezTo>
                <a:cubicBezTo>
                  <a:pt x="9321" y="8469"/>
                  <a:pt x="9326" y="8738"/>
                  <a:pt x="9402" y="8877"/>
                </a:cubicBezTo>
                <a:cubicBezTo>
                  <a:pt x="9448" y="8961"/>
                  <a:pt x="9456" y="9000"/>
                  <a:pt x="9445" y="9107"/>
                </a:cubicBezTo>
                <a:cubicBezTo>
                  <a:pt x="9437" y="9178"/>
                  <a:pt x="9417" y="9255"/>
                  <a:pt x="9400" y="9278"/>
                </a:cubicBezTo>
                <a:cubicBezTo>
                  <a:pt x="9384" y="9302"/>
                  <a:pt x="9267" y="9337"/>
                  <a:pt x="9139" y="9355"/>
                </a:cubicBezTo>
                <a:cubicBezTo>
                  <a:pt x="8539" y="9442"/>
                  <a:pt x="8235" y="9475"/>
                  <a:pt x="8206" y="9456"/>
                </a:cubicBezTo>
                <a:cubicBezTo>
                  <a:pt x="8187" y="9444"/>
                  <a:pt x="8169" y="9361"/>
                  <a:pt x="8160" y="9254"/>
                </a:cubicBezTo>
                <a:cubicBezTo>
                  <a:pt x="8144" y="9053"/>
                  <a:pt x="8197" y="8777"/>
                  <a:pt x="8282" y="8619"/>
                </a:cubicBezTo>
                <a:cubicBezTo>
                  <a:pt x="8327" y="8535"/>
                  <a:pt x="8328" y="8531"/>
                  <a:pt x="8289" y="8403"/>
                </a:cubicBezTo>
                <a:cubicBezTo>
                  <a:pt x="8237" y="8235"/>
                  <a:pt x="8205" y="8195"/>
                  <a:pt x="8127" y="8184"/>
                </a:cubicBezTo>
                <a:cubicBezTo>
                  <a:pt x="8019" y="8169"/>
                  <a:pt x="8004" y="8114"/>
                  <a:pt x="7990" y="7741"/>
                </a:cubicBezTo>
                <a:cubicBezTo>
                  <a:pt x="7979" y="7404"/>
                  <a:pt x="7950" y="1953"/>
                  <a:pt x="7955" y="902"/>
                </a:cubicBezTo>
                <a:cubicBezTo>
                  <a:pt x="7957" y="419"/>
                  <a:pt x="7952" y="348"/>
                  <a:pt x="7913" y="238"/>
                </a:cubicBezTo>
                <a:cubicBezTo>
                  <a:pt x="7889" y="171"/>
                  <a:pt x="7844" y="101"/>
                  <a:pt x="7812" y="80"/>
                </a:cubicBezTo>
                <a:cubicBezTo>
                  <a:pt x="7777" y="57"/>
                  <a:pt x="6729" y="28"/>
                  <a:pt x="5676" y="12"/>
                </a:cubicBezTo>
                <a:close/>
              </a:path>
            </a:pathLst>
          </a:custGeom>
          <a:ln w="12700">
            <a:miter lim="400000"/>
          </a:ln>
        </p:spPr>
      </p:pic>
      <p:pic>
        <p:nvPicPr>
          <p:cNvPr id="239" name="Image" descr="Image"/>
          <p:cNvPicPr>
            <a:picLocks noChangeAspect="1"/>
          </p:cNvPicPr>
          <p:nvPr/>
        </p:nvPicPr>
        <p:blipFill>
          <a:blip r:embed="rId3">
            <a:extLst/>
          </a:blip>
          <a:srcRect l="1364" t="2024" r="0" b="2691"/>
          <a:stretch>
            <a:fillRect/>
          </a:stretch>
        </p:blipFill>
        <p:spPr>
          <a:xfrm>
            <a:off x="17475376" y="7414356"/>
            <a:ext cx="5877499" cy="4299308"/>
          </a:xfrm>
          <a:custGeom>
            <a:avLst/>
            <a:gdLst/>
            <a:ahLst/>
            <a:cxnLst>
              <a:cxn ang="0">
                <a:pos x="wd2" y="hd2"/>
              </a:cxn>
              <a:cxn ang="5400000">
                <a:pos x="wd2" y="hd2"/>
              </a:cxn>
              <a:cxn ang="10800000">
                <a:pos x="wd2" y="hd2"/>
              </a:cxn>
              <a:cxn ang="16200000">
                <a:pos x="wd2" y="hd2"/>
              </a:cxn>
            </a:cxnLst>
            <a:rect l="0" t="0" r="r" b="b"/>
            <a:pathLst>
              <a:path w="21474" h="21564" fill="norm" stroke="1" extrusionOk="0">
                <a:moveTo>
                  <a:pt x="8817" y="11"/>
                </a:moveTo>
                <a:cubicBezTo>
                  <a:pt x="7803" y="89"/>
                  <a:pt x="7622" y="163"/>
                  <a:pt x="7490" y="558"/>
                </a:cubicBezTo>
                <a:cubicBezTo>
                  <a:pt x="7438" y="716"/>
                  <a:pt x="7343" y="847"/>
                  <a:pt x="7280" y="847"/>
                </a:cubicBezTo>
                <a:cubicBezTo>
                  <a:pt x="6856" y="847"/>
                  <a:pt x="6362" y="2657"/>
                  <a:pt x="6481" y="3779"/>
                </a:cubicBezTo>
                <a:cubicBezTo>
                  <a:pt x="6562" y="4545"/>
                  <a:pt x="6683" y="4761"/>
                  <a:pt x="7386" y="5401"/>
                </a:cubicBezTo>
                <a:cubicBezTo>
                  <a:pt x="8031" y="5990"/>
                  <a:pt x="8343" y="6436"/>
                  <a:pt x="8343" y="6771"/>
                </a:cubicBezTo>
                <a:cubicBezTo>
                  <a:pt x="8343" y="6884"/>
                  <a:pt x="8424" y="7228"/>
                  <a:pt x="8523" y="7535"/>
                </a:cubicBezTo>
                <a:cubicBezTo>
                  <a:pt x="8622" y="7842"/>
                  <a:pt x="8681" y="8121"/>
                  <a:pt x="8656" y="8154"/>
                </a:cubicBezTo>
                <a:cubicBezTo>
                  <a:pt x="8601" y="8230"/>
                  <a:pt x="8996" y="8766"/>
                  <a:pt x="9436" y="9211"/>
                </a:cubicBezTo>
                <a:cubicBezTo>
                  <a:pt x="9987" y="9770"/>
                  <a:pt x="10341" y="10196"/>
                  <a:pt x="10532" y="10503"/>
                </a:cubicBezTo>
                <a:cubicBezTo>
                  <a:pt x="10553" y="10535"/>
                  <a:pt x="10584" y="10570"/>
                  <a:pt x="10593" y="10597"/>
                </a:cubicBezTo>
                <a:cubicBezTo>
                  <a:pt x="10667" y="10732"/>
                  <a:pt x="10713" y="10848"/>
                  <a:pt x="10699" y="10919"/>
                </a:cubicBezTo>
                <a:cubicBezTo>
                  <a:pt x="10661" y="11117"/>
                  <a:pt x="10698" y="11154"/>
                  <a:pt x="10927" y="11154"/>
                </a:cubicBezTo>
                <a:cubicBezTo>
                  <a:pt x="11076" y="11154"/>
                  <a:pt x="11217" y="11226"/>
                  <a:pt x="11241" y="11314"/>
                </a:cubicBezTo>
                <a:cubicBezTo>
                  <a:pt x="11266" y="11402"/>
                  <a:pt x="11403" y="11479"/>
                  <a:pt x="11544" y="11485"/>
                </a:cubicBezTo>
                <a:cubicBezTo>
                  <a:pt x="11797" y="11495"/>
                  <a:pt x="13125" y="12577"/>
                  <a:pt x="13625" y="13125"/>
                </a:cubicBezTo>
                <a:cubicBezTo>
                  <a:pt x="13699" y="13131"/>
                  <a:pt x="13747" y="13195"/>
                  <a:pt x="13773" y="13312"/>
                </a:cubicBezTo>
                <a:cubicBezTo>
                  <a:pt x="13796" y="13348"/>
                  <a:pt x="13828" y="13388"/>
                  <a:pt x="13828" y="13408"/>
                </a:cubicBezTo>
                <a:cubicBezTo>
                  <a:pt x="13828" y="13627"/>
                  <a:pt x="14323" y="14231"/>
                  <a:pt x="14843" y="14644"/>
                </a:cubicBezTo>
                <a:cubicBezTo>
                  <a:pt x="15069" y="14823"/>
                  <a:pt x="15254" y="15013"/>
                  <a:pt x="15254" y="15066"/>
                </a:cubicBezTo>
                <a:cubicBezTo>
                  <a:pt x="15254" y="15119"/>
                  <a:pt x="15418" y="15239"/>
                  <a:pt x="15620" y="15335"/>
                </a:cubicBezTo>
                <a:cubicBezTo>
                  <a:pt x="16282" y="15648"/>
                  <a:pt x="17928" y="15464"/>
                  <a:pt x="18432" y="15022"/>
                </a:cubicBezTo>
                <a:cubicBezTo>
                  <a:pt x="18496" y="14966"/>
                  <a:pt x="18595" y="14986"/>
                  <a:pt x="18665" y="15066"/>
                </a:cubicBezTo>
                <a:cubicBezTo>
                  <a:pt x="18823" y="15246"/>
                  <a:pt x="19012" y="15102"/>
                  <a:pt x="18887" y="14897"/>
                </a:cubicBezTo>
                <a:cubicBezTo>
                  <a:pt x="18822" y="14789"/>
                  <a:pt x="18873" y="14671"/>
                  <a:pt x="19077" y="14463"/>
                </a:cubicBezTo>
                <a:cubicBezTo>
                  <a:pt x="19231" y="14306"/>
                  <a:pt x="19385" y="14193"/>
                  <a:pt x="19421" y="14208"/>
                </a:cubicBezTo>
                <a:cubicBezTo>
                  <a:pt x="19456" y="14223"/>
                  <a:pt x="19486" y="14154"/>
                  <a:pt x="19486" y="14055"/>
                </a:cubicBezTo>
                <a:cubicBezTo>
                  <a:pt x="19486" y="13955"/>
                  <a:pt x="19583" y="13822"/>
                  <a:pt x="19702" y="13760"/>
                </a:cubicBezTo>
                <a:cubicBezTo>
                  <a:pt x="19821" y="13698"/>
                  <a:pt x="19918" y="13569"/>
                  <a:pt x="19918" y="13471"/>
                </a:cubicBezTo>
                <a:cubicBezTo>
                  <a:pt x="19918" y="13374"/>
                  <a:pt x="19993" y="13240"/>
                  <a:pt x="20085" y="13173"/>
                </a:cubicBezTo>
                <a:cubicBezTo>
                  <a:pt x="20177" y="13106"/>
                  <a:pt x="20264" y="12931"/>
                  <a:pt x="20281" y="12785"/>
                </a:cubicBezTo>
                <a:cubicBezTo>
                  <a:pt x="20297" y="12638"/>
                  <a:pt x="20359" y="12530"/>
                  <a:pt x="20417" y="12546"/>
                </a:cubicBezTo>
                <a:cubicBezTo>
                  <a:pt x="20475" y="12562"/>
                  <a:pt x="20524" y="12483"/>
                  <a:pt x="20524" y="12369"/>
                </a:cubicBezTo>
                <a:cubicBezTo>
                  <a:pt x="20525" y="12255"/>
                  <a:pt x="20614" y="11947"/>
                  <a:pt x="20721" y="11686"/>
                </a:cubicBezTo>
                <a:cubicBezTo>
                  <a:pt x="20829" y="11425"/>
                  <a:pt x="20972" y="10979"/>
                  <a:pt x="21040" y="10693"/>
                </a:cubicBezTo>
                <a:cubicBezTo>
                  <a:pt x="21113" y="10388"/>
                  <a:pt x="21227" y="10148"/>
                  <a:pt x="21317" y="10115"/>
                </a:cubicBezTo>
                <a:cubicBezTo>
                  <a:pt x="21456" y="10065"/>
                  <a:pt x="21474" y="9897"/>
                  <a:pt x="21474" y="8473"/>
                </a:cubicBezTo>
                <a:cubicBezTo>
                  <a:pt x="21474" y="7168"/>
                  <a:pt x="21452" y="6888"/>
                  <a:pt x="21349" y="6888"/>
                </a:cubicBezTo>
                <a:cubicBezTo>
                  <a:pt x="21241" y="6888"/>
                  <a:pt x="20360" y="4883"/>
                  <a:pt x="20421" y="4774"/>
                </a:cubicBezTo>
                <a:cubicBezTo>
                  <a:pt x="20434" y="4752"/>
                  <a:pt x="20146" y="4529"/>
                  <a:pt x="19783" y="4279"/>
                </a:cubicBezTo>
                <a:cubicBezTo>
                  <a:pt x="19420" y="4028"/>
                  <a:pt x="19060" y="3748"/>
                  <a:pt x="18981" y="3656"/>
                </a:cubicBezTo>
                <a:cubicBezTo>
                  <a:pt x="18896" y="3555"/>
                  <a:pt x="18630" y="3479"/>
                  <a:pt x="18316" y="3471"/>
                </a:cubicBezTo>
                <a:cubicBezTo>
                  <a:pt x="17880" y="3458"/>
                  <a:pt x="17637" y="3358"/>
                  <a:pt x="16872" y="2863"/>
                </a:cubicBezTo>
                <a:cubicBezTo>
                  <a:pt x="16238" y="2453"/>
                  <a:pt x="15842" y="2268"/>
                  <a:pt x="15600" y="2268"/>
                </a:cubicBezTo>
                <a:cubicBezTo>
                  <a:pt x="15319" y="2268"/>
                  <a:pt x="15232" y="2213"/>
                  <a:pt x="15161" y="1997"/>
                </a:cubicBezTo>
                <a:cubicBezTo>
                  <a:pt x="15058" y="1688"/>
                  <a:pt x="14574" y="1201"/>
                  <a:pt x="14370" y="1201"/>
                </a:cubicBezTo>
                <a:cubicBezTo>
                  <a:pt x="14294" y="1201"/>
                  <a:pt x="14132" y="1037"/>
                  <a:pt x="14009" y="837"/>
                </a:cubicBezTo>
                <a:cubicBezTo>
                  <a:pt x="13887" y="637"/>
                  <a:pt x="13750" y="504"/>
                  <a:pt x="13708" y="540"/>
                </a:cubicBezTo>
                <a:cubicBezTo>
                  <a:pt x="13665" y="576"/>
                  <a:pt x="13584" y="526"/>
                  <a:pt x="13525" y="429"/>
                </a:cubicBezTo>
                <a:cubicBezTo>
                  <a:pt x="13443" y="292"/>
                  <a:pt x="13206" y="254"/>
                  <a:pt x="12484" y="254"/>
                </a:cubicBezTo>
                <a:cubicBezTo>
                  <a:pt x="11954" y="254"/>
                  <a:pt x="11525" y="304"/>
                  <a:pt x="11495" y="371"/>
                </a:cubicBezTo>
                <a:cubicBezTo>
                  <a:pt x="11466" y="436"/>
                  <a:pt x="11280" y="490"/>
                  <a:pt x="11080" y="491"/>
                </a:cubicBezTo>
                <a:cubicBezTo>
                  <a:pt x="10881" y="491"/>
                  <a:pt x="10577" y="544"/>
                  <a:pt x="10405" y="610"/>
                </a:cubicBezTo>
                <a:cubicBezTo>
                  <a:pt x="10150" y="707"/>
                  <a:pt x="10023" y="686"/>
                  <a:pt x="9715" y="497"/>
                </a:cubicBezTo>
                <a:cubicBezTo>
                  <a:pt x="9506" y="369"/>
                  <a:pt x="9335" y="197"/>
                  <a:pt x="9335" y="116"/>
                </a:cubicBezTo>
                <a:cubicBezTo>
                  <a:pt x="9335" y="11"/>
                  <a:pt x="9188" y="-18"/>
                  <a:pt x="8817" y="11"/>
                </a:cubicBezTo>
                <a:close/>
                <a:moveTo>
                  <a:pt x="2114" y="8360"/>
                </a:moveTo>
                <a:cubicBezTo>
                  <a:pt x="2018" y="8367"/>
                  <a:pt x="1911" y="8417"/>
                  <a:pt x="1811" y="8507"/>
                </a:cubicBezTo>
                <a:cubicBezTo>
                  <a:pt x="1701" y="8606"/>
                  <a:pt x="1574" y="8654"/>
                  <a:pt x="1529" y="8616"/>
                </a:cubicBezTo>
                <a:cubicBezTo>
                  <a:pt x="1485" y="8578"/>
                  <a:pt x="1426" y="8628"/>
                  <a:pt x="1399" y="8726"/>
                </a:cubicBezTo>
                <a:cubicBezTo>
                  <a:pt x="1372" y="8823"/>
                  <a:pt x="1290" y="8903"/>
                  <a:pt x="1218" y="8903"/>
                </a:cubicBezTo>
                <a:cubicBezTo>
                  <a:pt x="1145" y="8903"/>
                  <a:pt x="1084" y="8946"/>
                  <a:pt x="1084" y="8998"/>
                </a:cubicBezTo>
                <a:cubicBezTo>
                  <a:pt x="1084" y="9051"/>
                  <a:pt x="930" y="9253"/>
                  <a:pt x="741" y="9444"/>
                </a:cubicBezTo>
                <a:cubicBezTo>
                  <a:pt x="551" y="9636"/>
                  <a:pt x="411" y="9850"/>
                  <a:pt x="430" y="9922"/>
                </a:cubicBezTo>
                <a:cubicBezTo>
                  <a:pt x="449" y="9994"/>
                  <a:pt x="374" y="10271"/>
                  <a:pt x="263" y="10539"/>
                </a:cubicBezTo>
                <a:cubicBezTo>
                  <a:pt x="-126" y="11480"/>
                  <a:pt x="-77" y="12911"/>
                  <a:pt x="364" y="13471"/>
                </a:cubicBezTo>
                <a:cubicBezTo>
                  <a:pt x="552" y="13711"/>
                  <a:pt x="619" y="13898"/>
                  <a:pt x="646" y="14264"/>
                </a:cubicBezTo>
                <a:cubicBezTo>
                  <a:pt x="650" y="14313"/>
                  <a:pt x="759" y="14353"/>
                  <a:pt x="887" y="14353"/>
                </a:cubicBezTo>
                <a:cubicBezTo>
                  <a:pt x="1188" y="14353"/>
                  <a:pt x="1816" y="14937"/>
                  <a:pt x="1695" y="15104"/>
                </a:cubicBezTo>
                <a:cubicBezTo>
                  <a:pt x="1563" y="15284"/>
                  <a:pt x="1756" y="15540"/>
                  <a:pt x="2025" y="15540"/>
                </a:cubicBezTo>
                <a:cubicBezTo>
                  <a:pt x="2329" y="15540"/>
                  <a:pt x="3073" y="16444"/>
                  <a:pt x="3072" y="16814"/>
                </a:cubicBezTo>
                <a:cubicBezTo>
                  <a:pt x="3072" y="16993"/>
                  <a:pt x="3143" y="17121"/>
                  <a:pt x="3287" y="17196"/>
                </a:cubicBezTo>
                <a:cubicBezTo>
                  <a:pt x="3406" y="17258"/>
                  <a:pt x="3503" y="17369"/>
                  <a:pt x="3503" y="17443"/>
                </a:cubicBezTo>
                <a:cubicBezTo>
                  <a:pt x="3503" y="17517"/>
                  <a:pt x="3561" y="17548"/>
                  <a:pt x="3632" y="17510"/>
                </a:cubicBezTo>
                <a:cubicBezTo>
                  <a:pt x="3810" y="17417"/>
                  <a:pt x="4471" y="18047"/>
                  <a:pt x="4722" y="18554"/>
                </a:cubicBezTo>
                <a:cubicBezTo>
                  <a:pt x="4966" y="19045"/>
                  <a:pt x="5059" y="19082"/>
                  <a:pt x="5059" y="18685"/>
                </a:cubicBezTo>
                <a:cubicBezTo>
                  <a:pt x="5059" y="18526"/>
                  <a:pt x="5095" y="18367"/>
                  <a:pt x="5138" y="18331"/>
                </a:cubicBezTo>
                <a:cubicBezTo>
                  <a:pt x="5237" y="18247"/>
                  <a:pt x="5669" y="18460"/>
                  <a:pt x="5655" y="18585"/>
                </a:cubicBezTo>
                <a:cubicBezTo>
                  <a:pt x="5623" y="18851"/>
                  <a:pt x="5676" y="18993"/>
                  <a:pt x="5788" y="18934"/>
                </a:cubicBezTo>
                <a:cubicBezTo>
                  <a:pt x="5857" y="18897"/>
                  <a:pt x="6029" y="19015"/>
                  <a:pt x="6174" y="19200"/>
                </a:cubicBezTo>
                <a:cubicBezTo>
                  <a:pt x="6317" y="19384"/>
                  <a:pt x="6455" y="19508"/>
                  <a:pt x="6480" y="19475"/>
                </a:cubicBezTo>
                <a:cubicBezTo>
                  <a:pt x="6560" y="19365"/>
                  <a:pt x="6795" y="19719"/>
                  <a:pt x="6749" y="19881"/>
                </a:cubicBezTo>
                <a:cubicBezTo>
                  <a:pt x="6718" y="19995"/>
                  <a:pt x="6789" y="20041"/>
                  <a:pt x="7002" y="20041"/>
                </a:cubicBezTo>
                <a:cubicBezTo>
                  <a:pt x="7361" y="20041"/>
                  <a:pt x="8144" y="20448"/>
                  <a:pt x="8389" y="20761"/>
                </a:cubicBezTo>
                <a:cubicBezTo>
                  <a:pt x="8487" y="20887"/>
                  <a:pt x="8617" y="20988"/>
                  <a:pt x="8676" y="20988"/>
                </a:cubicBezTo>
                <a:cubicBezTo>
                  <a:pt x="8735" y="20988"/>
                  <a:pt x="8927" y="21122"/>
                  <a:pt x="9103" y="21287"/>
                </a:cubicBezTo>
                <a:cubicBezTo>
                  <a:pt x="9372" y="21538"/>
                  <a:pt x="9508" y="21582"/>
                  <a:pt x="9965" y="21559"/>
                </a:cubicBezTo>
                <a:cubicBezTo>
                  <a:pt x="10346" y="21541"/>
                  <a:pt x="10546" y="21472"/>
                  <a:pt x="10638" y="21332"/>
                </a:cubicBezTo>
                <a:cubicBezTo>
                  <a:pt x="10719" y="21210"/>
                  <a:pt x="10843" y="21158"/>
                  <a:pt x="10960" y="21197"/>
                </a:cubicBezTo>
                <a:cubicBezTo>
                  <a:pt x="11064" y="21232"/>
                  <a:pt x="11119" y="21217"/>
                  <a:pt x="11083" y="21163"/>
                </a:cubicBezTo>
                <a:cubicBezTo>
                  <a:pt x="11047" y="21110"/>
                  <a:pt x="11106" y="20938"/>
                  <a:pt x="11214" y="20781"/>
                </a:cubicBezTo>
                <a:cubicBezTo>
                  <a:pt x="11321" y="20624"/>
                  <a:pt x="11401" y="20473"/>
                  <a:pt x="11391" y="20447"/>
                </a:cubicBezTo>
                <a:cubicBezTo>
                  <a:pt x="11354" y="20351"/>
                  <a:pt x="11779" y="19199"/>
                  <a:pt x="11852" y="19198"/>
                </a:cubicBezTo>
                <a:cubicBezTo>
                  <a:pt x="11893" y="19198"/>
                  <a:pt x="11951" y="19321"/>
                  <a:pt x="11982" y="19471"/>
                </a:cubicBezTo>
                <a:cubicBezTo>
                  <a:pt x="12035" y="19727"/>
                  <a:pt x="12041" y="19721"/>
                  <a:pt x="12049" y="19413"/>
                </a:cubicBezTo>
                <a:cubicBezTo>
                  <a:pt x="12054" y="19232"/>
                  <a:pt x="12114" y="19055"/>
                  <a:pt x="12185" y="19017"/>
                </a:cubicBezTo>
                <a:cubicBezTo>
                  <a:pt x="12331" y="18941"/>
                  <a:pt x="12364" y="18436"/>
                  <a:pt x="12230" y="18323"/>
                </a:cubicBezTo>
                <a:cubicBezTo>
                  <a:pt x="12183" y="18282"/>
                  <a:pt x="12143" y="18147"/>
                  <a:pt x="12143" y="18020"/>
                </a:cubicBezTo>
                <a:cubicBezTo>
                  <a:pt x="12143" y="17894"/>
                  <a:pt x="12104" y="17789"/>
                  <a:pt x="12058" y="17789"/>
                </a:cubicBezTo>
                <a:cubicBezTo>
                  <a:pt x="12011" y="17789"/>
                  <a:pt x="11899" y="17590"/>
                  <a:pt x="11808" y="17345"/>
                </a:cubicBezTo>
                <a:cubicBezTo>
                  <a:pt x="11709" y="17079"/>
                  <a:pt x="11500" y="16790"/>
                  <a:pt x="11291" y="16629"/>
                </a:cubicBezTo>
                <a:cubicBezTo>
                  <a:pt x="11098" y="16480"/>
                  <a:pt x="10865" y="16227"/>
                  <a:pt x="10773" y="16067"/>
                </a:cubicBezTo>
                <a:cubicBezTo>
                  <a:pt x="10681" y="15907"/>
                  <a:pt x="10567" y="15775"/>
                  <a:pt x="10519" y="15775"/>
                </a:cubicBezTo>
                <a:cubicBezTo>
                  <a:pt x="10471" y="15775"/>
                  <a:pt x="10265" y="15505"/>
                  <a:pt x="10064" y="15175"/>
                </a:cubicBezTo>
                <a:cubicBezTo>
                  <a:pt x="9704" y="14585"/>
                  <a:pt x="9026" y="13906"/>
                  <a:pt x="8424" y="13535"/>
                </a:cubicBezTo>
                <a:cubicBezTo>
                  <a:pt x="8391" y="13515"/>
                  <a:pt x="8336" y="13461"/>
                  <a:pt x="8279" y="13406"/>
                </a:cubicBezTo>
                <a:cubicBezTo>
                  <a:pt x="8154" y="13368"/>
                  <a:pt x="8044" y="13290"/>
                  <a:pt x="8057" y="13199"/>
                </a:cubicBezTo>
                <a:cubicBezTo>
                  <a:pt x="8058" y="13190"/>
                  <a:pt x="8052" y="13179"/>
                  <a:pt x="8051" y="13169"/>
                </a:cubicBezTo>
                <a:cubicBezTo>
                  <a:pt x="7828" y="12918"/>
                  <a:pt x="7553" y="12580"/>
                  <a:pt x="7289" y="12221"/>
                </a:cubicBezTo>
                <a:cubicBezTo>
                  <a:pt x="6261" y="10825"/>
                  <a:pt x="6034" y="10561"/>
                  <a:pt x="5847" y="10561"/>
                </a:cubicBezTo>
                <a:cubicBezTo>
                  <a:pt x="5604" y="10561"/>
                  <a:pt x="4839" y="10155"/>
                  <a:pt x="4484" y="9837"/>
                </a:cubicBezTo>
                <a:cubicBezTo>
                  <a:pt x="4301" y="9672"/>
                  <a:pt x="4082" y="9502"/>
                  <a:pt x="3996" y="9458"/>
                </a:cubicBezTo>
                <a:cubicBezTo>
                  <a:pt x="3910" y="9414"/>
                  <a:pt x="3863" y="9325"/>
                  <a:pt x="3893" y="9259"/>
                </a:cubicBezTo>
                <a:cubicBezTo>
                  <a:pt x="3922" y="9194"/>
                  <a:pt x="3890" y="9140"/>
                  <a:pt x="3820" y="9140"/>
                </a:cubicBezTo>
                <a:cubicBezTo>
                  <a:pt x="3751" y="9140"/>
                  <a:pt x="3525" y="9005"/>
                  <a:pt x="3319" y="8843"/>
                </a:cubicBezTo>
                <a:cubicBezTo>
                  <a:pt x="3112" y="8681"/>
                  <a:pt x="2823" y="8551"/>
                  <a:pt x="2676" y="8551"/>
                </a:cubicBezTo>
                <a:cubicBezTo>
                  <a:pt x="2530" y="8550"/>
                  <a:pt x="2382" y="8510"/>
                  <a:pt x="2349" y="8465"/>
                </a:cubicBezTo>
                <a:cubicBezTo>
                  <a:pt x="2292" y="8387"/>
                  <a:pt x="2209" y="8352"/>
                  <a:pt x="2114" y="8360"/>
                </a:cubicBezTo>
                <a:close/>
              </a:path>
            </a:pathLst>
          </a:cu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G) PRESSURE SENSOR :…"/>
          <p:cNvSpPr txBox="1"/>
          <p:nvPr>
            <p:ph type="body" sz="half" idx="1"/>
          </p:nvPr>
        </p:nvSpPr>
        <p:spPr>
          <a:xfrm>
            <a:off x="1075613" y="5257748"/>
            <a:ext cx="15651637" cy="5928925"/>
          </a:xfrm>
          <a:prstGeom prst="rect">
            <a:avLst/>
          </a:prstGeom>
        </p:spPr>
        <p:txBody>
          <a:bodyPr/>
          <a:lstStyle/>
          <a:p>
            <a:pPr algn="just">
              <a:defRPr>
                <a:solidFill>
                  <a:srgbClr val="000000"/>
                </a:solidFill>
                <a:latin typeface="Times New Roman"/>
                <a:ea typeface="Times New Roman"/>
                <a:cs typeface="Times New Roman"/>
                <a:sym typeface="Times New Roman"/>
              </a:defRPr>
            </a:pPr>
          </a:p>
          <a:p>
            <a:pPr algn="just">
              <a:defRPr>
                <a:solidFill>
                  <a:srgbClr val="000000"/>
                </a:solidFill>
                <a:latin typeface="Times New Roman"/>
                <a:ea typeface="Times New Roman"/>
                <a:cs typeface="Times New Roman"/>
                <a:sym typeface="Times New Roman"/>
              </a:defRPr>
            </a:pPr>
            <a:r>
              <a:t>G) PRESSURE SENSOR :</a:t>
            </a:r>
            <a:endParaRPr b="0"/>
          </a:p>
          <a:p>
            <a:pPr algn="just">
              <a:defRPr b="0">
                <a:solidFill>
                  <a:srgbClr val="000000"/>
                </a:solidFill>
                <a:latin typeface="Times New Roman"/>
                <a:ea typeface="Times New Roman"/>
                <a:cs typeface="Times New Roman"/>
                <a:sym typeface="Times New Roman"/>
              </a:defRPr>
            </a:pPr>
            <a:r>
              <a:t>               Pressure transducers have a sensing element of constant area and respond to force applied to this area by fluid pressure. The force applied will deflect the diaphragm inside the pressure transducer. The deflection of the internal diaphragm is measured and converted into an electrical output. This allows the pressure to be monitored by microprocessors, programmable controllers and computers along with similar electronic instruments</a:t>
            </a:r>
          </a:p>
        </p:txBody>
      </p:sp>
      <p:sp>
        <p:nvSpPr>
          <p:cNvPr id="242" name="F) ROTARY JOINT :…"/>
          <p:cNvSpPr txBox="1"/>
          <p:nvPr/>
        </p:nvSpPr>
        <p:spPr>
          <a:xfrm>
            <a:off x="1089586" y="1862091"/>
            <a:ext cx="15497063" cy="25241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just" defTabSz="584200">
              <a:lnSpc>
                <a:spcPct val="120000"/>
              </a:lnSpc>
              <a:defRPr b="1" spc="360" sz="3600">
                <a:solidFill>
                  <a:srgbClr val="000000"/>
                </a:solidFill>
                <a:latin typeface="Times New Roman"/>
                <a:ea typeface="Times New Roman"/>
                <a:cs typeface="Times New Roman"/>
                <a:sym typeface="Times New Roman"/>
              </a:defRPr>
            </a:pPr>
            <a:r>
              <a:t>F) ROTARY JOINT :</a:t>
            </a:r>
          </a:p>
          <a:p>
            <a:pPr algn="just" defTabSz="584200">
              <a:lnSpc>
                <a:spcPct val="120000"/>
              </a:lnSpc>
              <a:defRPr b="1" spc="360" sz="3600">
                <a:solidFill>
                  <a:srgbClr val="000000"/>
                </a:solidFill>
                <a:latin typeface="Times New Roman"/>
                <a:ea typeface="Times New Roman"/>
                <a:cs typeface="Times New Roman"/>
                <a:sym typeface="Times New Roman"/>
              </a:defRPr>
            </a:pPr>
            <a:r>
              <a:t>          </a:t>
            </a:r>
            <a:r>
              <a:rPr b="0"/>
              <a:t>A rotary union or swivel joint is a mechanism used to transfer fluid (under pressure or vacuum) from a stationary inlet to a rotating outlet, preserving and isolating the fluid connection.</a:t>
            </a:r>
          </a:p>
        </p:txBody>
      </p:sp>
      <p:pic>
        <p:nvPicPr>
          <p:cNvPr id="243" name="Image" descr="Image"/>
          <p:cNvPicPr>
            <a:picLocks noChangeAspect="1"/>
          </p:cNvPicPr>
          <p:nvPr/>
        </p:nvPicPr>
        <p:blipFill>
          <a:blip r:embed="rId2">
            <a:extLst/>
          </a:blip>
          <a:srcRect l="93" t="12173" r="14" b="12169"/>
          <a:stretch>
            <a:fillRect/>
          </a:stretch>
        </p:blipFill>
        <p:spPr>
          <a:xfrm>
            <a:off x="18308669" y="1364390"/>
            <a:ext cx="4647011" cy="3519568"/>
          </a:xfrm>
          <a:custGeom>
            <a:avLst/>
            <a:gdLst/>
            <a:ahLst/>
            <a:cxnLst>
              <a:cxn ang="0">
                <a:pos x="wd2" y="hd2"/>
              </a:cxn>
              <a:cxn ang="5400000">
                <a:pos x="wd2" y="hd2"/>
              </a:cxn>
              <a:cxn ang="10800000">
                <a:pos x="wd2" y="hd2"/>
              </a:cxn>
              <a:cxn ang="16200000">
                <a:pos x="wd2" y="hd2"/>
              </a:cxn>
            </a:cxnLst>
            <a:rect l="0" t="0" r="r" b="b"/>
            <a:pathLst>
              <a:path w="21600" h="21596" fill="norm" stroke="1" extrusionOk="0">
                <a:moveTo>
                  <a:pt x="14832" y="0"/>
                </a:moveTo>
                <a:cubicBezTo>
                  <a:pt x="14742" y="22"/>
                  <a:pt x="14752" y="64"/>
                  <a:pt x="14752" y="158"/>
                </a:cubicBezTo>
                <a:cubicBezTo>
                  <a:pt x="14752" y="253"/>
                  <a:pt x="14776" y="351"/>
                  <a:pt x="14806" y="375"/>
                </a:cubicBezTo>
                <a:cubicBezTo>
                  <a:pt x="14896" y="449"/>
                  <a:pt x="14865" y="684"/>
                  <a:pt x="14754" y="762"/>
                </a:cubicBezTo>
                <a:cubicBezTo>
                  <a:pt x="14697" y="803"/>
                  <a:pt x="14582" y="831"/>
                  <a:pt x="14500" y="823"/>
                </a:cubicBezTo>
                <a:cubicBezTo>
                  <a:pt x="14417" y="816"/>
                  <a:pt x="14152" y="816"/>
                  <a:pt x="13909" y="823"/>
                </a:cubicBezTo>
                <a:cubicBezTo>
                  <a:pt x="13475" y="836"/>
                  <a:pt x="13467" y="838"/>
                  <a:pt x="13467" y="1013"/>
                </a:cubicBezTo>
                <a:cubicBezTo>
                  <a:pt x="13467" y="1134"/>
                  <a:pt x="13428" y="1212"/>
                  <a:pt x="13345" y="1254"/>
                </a:cubicBezTo>
                <a:cubicBezTo>
                  <a:pt x="13205" y="1324"/>
                  <a:pt x="13097" y="1471"/>
                  <a:pt x="13111" y="1576"/>
                </a:cubicBezTo>
                <a:cubicBezTo>
                  <a:pt x="13115" y="1614"/>
                  <a:pt x="12981" y="1656"/>
                  <a:pt x="12812" y="1668"/>
                </a:cubicBezTo>
                <a:cubicBezTo>
                  <a:pt x="12623" y="1681"/>
                  <a:pt x="12501" y="1723"/>
                  <a:pt x="12496" y="1775"/>
                </a:cubicBezTo>
                <a:cubicBezTo>
                  <a:pt x="12492" y="1822"/>
                  <a:pt x="12485" y="1900"/>
                  <a:pt x="12481" y="1951"/>
                </a:cubicBezTo>
                <a:cubicBezTo>
                  <a:pt x="12472" y="2101"/>
                  <a:pt x="12344" y="2162"/>
                  <a:pt x="12157" y="2106"/>
                </a:cubicBezTo>
                <a:cubicBezTo>
                  <a:pt x="11955" y="2046"/>
                  <a:pt x="11895" y="2084"/>
                  <a:pt x="11873" y="2284"/>
                </a:cubicBezTo>
                <a:cubicBezTo>
                  <a:pt x="11841" y="2568"/>
                  <a:pt x="11824" y="2581"/>
                  <a:pt x="11519" y="2547"/>
                </a:cubicBezTo>
                <a:cubicBezTo>
                  <a:pt x="11257" y="2519"/>
                  <a:pt x="11222" y="2529"/>
                  <a:pt x="11251" y="2630"/>
                </a:cubicBezTo>
                <a:cubicBezTo>
                  <a:pt x="11310" y="2831"/>
                  <a:pt x="11172" y="2954"/>
                  <a:pt x="10891" y="2954"/>
                </a:cubicBezTo>
                <a:cubicBezTo>
                  <a:pt x="10748" y="2954"/>
                  <a:pt x="10629" y="2978"/>
                  <a:pt x="10626" y="3007"/>
                </a:cubicBezTo>
                <a:cubicBezTo>
                  <a:pt x="10622" y="3037"/>
                  <a:pt x="10610" y="3172"/>
                  <a:pt x="10598" y="3307"/>
                </a:cubicBezTo>
                <a:cubicBezTo>
                  <a:pt x="10586" y="3442"/>
                  <a:pt x="10543" y="3597"/>
                  <a:pt x="10500" y="3653"/>
                </a:cubicBezTo>
                <a:cubicBezTo>
                  <a:pt x="10402" y="3782"/>
                  <a:pt x="10148" y="3820"/>
                  <a:pt x="10056" y="3719"/>
                </a:cubicBezTo>
                <a:cubicBezTo>
                  <a:pt x="9998" y="3655"/>
                  <a:pt x="9995" y="3673"/>
                  <a:pt x="10037" y="3821"/>
                </a:cubicBezTo>
                <a:cubicBezTo>
                  <a:pt x="10108" y="4066"/>
                  <a:pt x="10021" y="4152"/>
                  <a:pt x="9677" y="4171"/>
                </a:cubicBezTo>
                <a:cubicBezTo>
                  <a:pt x="9527" y="4180"/>
                  <a:pt x="9415" y="4200"/>
                  <a:pt x="9428" y="4218"/>
                </a:cubicBezTo>
                <a:cubicBezTo>
                  <a:pt x="9468" y="4271"/>
                  <a:pt x="9281" y="4510"/>
                  <a:pt x="9200" y="4510"/>
                </a:cubicBezTo>
                <a:cubicBezTo>
                  <a:pt x="9158" y="4510"/>
                  <a:pt x="9046" y="4590"/>
                  <a:pt x="8949" y="4688"/>
                </a:cubicBezTo>
                <a:cubicBezTo>
                  <a:pt x="8806" y="4832"/>
                  <a:pt x="8764" y="4931"/>
                  <a:pt x="8737" y="5206"/>
                </a:cubicBezTo>
                <a:cubicBezTo>
                  <a:pt x="8698" y="5595"/>
                  <a:pt x="8661" y="5670"/>
                  <a:pt x="8565" y="5564"/>
                </a:cubicBezTo>
                <a:cubicBezTo>
                  <a:pt x="8513" y="5508"/>
                  <a:pt x="8502" y="5534"/>
                  <a:pt x="8513" y="5672"/>
                </a:cubicBezTo>
                <a:cubicBezTo>
                  <a:pt x="8525" y="5811"/>
                  <a:pt x="8493" y="5874"/>
                  <a:pt x="8368" y="5956"/>
                </a:cubicBezTo>
                <a:cubicBezTo>
                  <a:pt x="8279" y="6015"/>
                  <a:pt x="8150" y="6064"/>
                  <a:pt x="8082" y="6064"/>
                </a:cubicBezTo>
                <a:cubicBezTo>
                  <a:pt x="8013" y="6064"/>
                  <a:pt x="7933" y="6126"/>
                  <a:pt x="7901" y="6205"/>
                </a:cubicBezTo>
                <a:cubicBezTo>
                  <a:pt x="7859" y="6309"/>
                  <a:pt x="7789" y="6346"/>
                  <a:pt x="7637" y="6346"/>
                </a:cubicBezTo>
                <a:cubicBezTo>
                  <a:pt x="7458" y="6346"/>
                  <a:pt x="7423" y="6373"/>
                  <a:pt x="7377" y="6548"/>
                </a:cubicBezTo>
                <a:cubicBezTo>
                  <a:pt x="7334" y="6712"/>
                  <a:pt x="7282" y="6757"/>
                  <a:pt x="7108" y="6794"/>
                </a:cubicBezTo>
                <a:cubicBezTo>
                  <a:pt x="6938" y="6830"/>
                  <a:pt x="6869" y="6893"/>
                  <a:pt x="6778" y="7089"/>
                </a:cubicBezTo>
                <a:cubicBezTo>
                  <a:pt x="6654" y="7354"/>
                  <a:pt x="6427" y="7432"/>
                  <a:pt x="6368" y="7230"/>
                </a:cubicBezTo>
                <a:cubicBezTo>
                  <a:pt x="6351" y="7172"/>
                  <a:pt x="6293" y="7123"/>
                  <a:pt x="6237" y="7123"/>
                </a:cubicBezTo>
                <a:cubicBezTo>
                  <a:pt x="6118" y="7123"/>
                  <a:pt x="6101" y="7334"/>
                  <a:pt x="6202" y="7552"/>
                </a:cubicBezTo>
                <a:cubicBezTo>
                  <a:pt x="6259" y="7674"/>
                  <a:pt x="6253" y="7711"/>
                  <a:pt x="6156" y="7815"/>
                </a:cubicBezTo>
                <a:cubicBezTo>
                  <a:pt x="6093" y="7881"/>
                  <a:pt x="6017" y="7998"/>
                  <a:pt x="5986" y="8075"/>
                </a:cubicBezTo>
                <a:cubicBezTo>
                  <a:pt x="5950" y="8165"/>
                  <a:pt x="5869" y="8219"/>
                  <a:pt x="5759" y="8226"/>
                </a:cubicBezTo>
                <a:cubicBezTo>
                  <a:pt x="5511" y="8243"/>
                  <a:pt x="5334" y="8388"/>
                  <a:pt x="5348" y="8565"/>
                </a:cubicBezTo>
                <a:cubicBezTo>
                  <a:pt x="5357" y="8682"/>
                  <a:pt x="5332" y="8709"/>
                  <a:pt x="5235" y="8691"/>
                </a:cubicBezTo>
                <a:cubicBezTo>
                  <a:pt x="5157" y="8677"/>
                  <a:pt x="5044" y="8747"/>
                  <a:pt x="4920" y="8891"/>
                </a:cubicBezTo>
                <a:cubicBezTo>
                  <a:pt x="4759" y="9077"/>
                  <a:pt x="4696" y="9111"/>
                  <a:pt x="4545" y="9078"/>
                </a:cubicBezTo>
                <a:cubicBezTo>
                  <a:pt x="4369" y="9041"/>
                  <a:pt x="4364" y="9045"/>
                  <a:pt x="4389" y="9251"/>
                </a:cubicBezTo>
                <a:cubicBezTo>
                  <a:pt x="4410" y="9427"/>
                  <a:pt x="4390" y="9473"/>
                  <a:pt x="4280" y="9529"/>
                </a:cubicBezTo>
                <a:cubicBezTo>
                  <a:pt x="4194" y="9572"/>
                  <a:pt x="4112" y="9572"/>
                  <a:pt x="4047" y="9527"/>
                </a:cubicBezTo>
                <a:cubicBezTo>
                  <a:pt x="3980" y="9479"/>
                  <a:pt x="3935" y="9478"/>
                  <a:pt x="3913" y="9527"/>
                </a:cubicBezTo>
                <a:cubicBezTo>
                  <a:pt x="3894" y="9566"/>
                  <a:pt x="3860" y="9583"/>
                  <a:pt x="3835" y="9563"/>
                </a:cubicBezTo>
                <a:cubicBezTo>
                  <a:pt x="3811" y="9543"/>
                  <a:pt x="3791" y="9634"/>
                  <a:pt x="3791" y="9768"/>
                </a:cubicBezTo>
                <a:cubicBezTo>
                  <a:pt x="3791" y="10105"/>
                  <a:pt x="3751" y="10171"/>
                  <a:pt x="3588" y="10089"/>
                </a:cubicBezTo>
                <a:cubicBezTo>
                  <a:pt x="3514" y="10052"/>
                  <a:pt x="3446" y="10021"/>
                  <a:pt x="3437" y="10021"/>
                </a:cubicBezTo>
                <a:cubicBezTo>
                  <a:pt x="3428" y="10021"/>
                  <a:pt x="3428" y="10159"/>
                  <a:pt x="3439" y="10328"/>
                </a:cubicBezTo>
                <a:cubicBezTo>
                  <a:pt x="3453" y="10561"/>
                  <a:pt x="3434" y="10664"/>
                  <a:pt x="3357" y="10756"/>
                </a:cubicBezTo>
                <a:cubicBezTo>
                  <a:pt x="3298" y="10828"/>
                  <a:pt x="3268" y="10932"/>
                  <a:pt x="3284" y="11012"/>
                </a:cubicBezTo>
                <a:cubicBezTo>
                  <a:pt x="3298" y="11087"/>
                  <a:pt x="3295" y="11204"/>
                  <a:pt x="3274" y="11273"/>
                </a:cubicBezTo>
                <a:cubicBezTo>
                  <a:pt x="3240" y="11389"/>
                  <a:pt x="3232" y="11389"/>
                  <a:pt x="3160" y="11260"/>
                </a:cubicBezTo>
                <a:cubicBezTo>
                  <a:pt x="3068" y="11096"/>
                  <a:pt x="3063" y="11143"/>
                  <a:pt x="3143" y="11411"/>
                </a:cubicBezTo>
                <a:cubicBezTo>
                  <a:pt x="3176" y="11521"/>
                  <a:pt x="3204" y="11865"/>
                  <a:pt x="3204" y="12176"/>
                </a:cubicBezTo>
                <a:lnTo>
                  <a:pt x="3204" y="12741"/>
                </a:lnTo>
                <a:lnTo>
                  <a:pt x="3011" y="12729"/>
                </a:lnTo>
                <a:cubicBezTo>
                  <a:pt x="2904" y="12722"/>
                  <a:pt x="2829" y="12746"/>
                  <a:pt x="2845" y="12780"/>
                </a:cubicBezTo>
                <a:cubicBezTo>
                  <a:pt x="2861" y="12814"/>
                  <a:pt x="2851" y="12898"/>
                  <a:pt x="2822" y="12967"/>
                </a:cubicBezTo>
                <a:cubicBezTo>
                  <a:pt x="2794" y="13037"/>
                  <a:pt x="2758" y="13151"/>
                  <a:pt x="2741" y="13221"/>
                </a:cubicBezTo>
                <a:cubicBezTo>
                  <a:pt x="2716" y="13326"/>
                  <a:pt x="2693" y="13334"/>
                  <a:pt x="2597" y="13267"/>
                </a:cubicBezTo>
                <a:cubicBezTo>
                  <a:pt x="2528" y="13218"/>
                  <a:pt x="2496" y="13216"/>
                  <a:pt x="2516" y="13260"/>
                </a:cubicBezTo>
                <a:cubicBezTo>
                  <a:pt x="2567" y="13368"/>
                  <a:pt x="2331" y="13567"/>
                  <a:pt x="2252" y="13481"/>
                </a:cubicBezTo>
                <a:cubicBezTo>
                  <a:pt x="2206" y="13430"/>
                  <a:pt x="2195" y="13457"/>
                  <a:pt x="2214" y="13584"/>
                </a:cubicBezTo>
                <a:cubicBezTo>
                  <a:pt x="2227" y="13678"/>
                  <a:pt x="2191" y="13876"/>
                  <a:pt x="2133" y="14024"/>
                </a:cubicBezTo>
                <a:cubicBezTo>
                  <a:pt x="1946" y="14501"/>
                  <a:pt x="1910" y="14642"/>
                  <a:pt x="1895" y="14930"/>
                </a:cubicBezTo>
                <a:cubicBezTo>
                  <a:pt x="1881" y="15193"/>
                  <a:pt x="1868" y="15213"/>
                  <a:pt x="1719" y="15213"/>
                </a:cubicBezTo>
                <a:cubicBezTo>
                  <a:pt x="1584" y="15213"/>
                  <a:pt x="1559" y="15241"/>
                  <a:pt x="1559" y="15390"/>
                </a:cubicBezTo>
                <a:cubicBezTo>
                  <a:pt x="1559" y="15522"/>
                  <a:pt x="1527" y="15573"/>
                  <a:pt x="1433" y="15590"/>
                </a:cubicBezTo>
                <a:cubicBezTo>
                  <a:pt x="1332" y="15609"/>
                  <a:pt x="1312" y="15647"/>
                  <a:pt x="1332" y="15787"/>
                </a:cubicBezTo>
                <a:cubicBezTo>
                  <a:pt x="1359" y="15978"/>
                  <a:pt x="1223" y="16124"/>
                  <a:pt x="1061" y="16080"/>
                </a:cubicBezTo>
                <a:cubicBezTo>
                  <a:pt x="1002" y="16063"/>
                  <a:pt x="941" y="16132"/>
                  <a:pt x="889" y="16270"/>
                </a:cubicBezTo>
                <a:cubicBezTo>
                  <a:pt x="837" y="16407"/>
                  <a:pt x="756" y="16497"/>
                  <a:pt x="662" y="16520"/>
                </a:cubicBezTo>
                <a:cubicBezTo>
                  <a:pt x="400" y="16585"/>
                  <a:pt x="283" y="16779"/>
                  <a:pt x="315" y="17098"/>
                </a:cubicBezTo>
                <a:cubicBezTo>
                  <a:pt x="336" y="17303"/>
                  <a:pt x="324" y="17388"/>
                  <a:pt x="267" y="17417"/>
                </a:cubicBezTo>
                <a:cubicBezTo>
                  <a:pt x="225" y="17438"/>
                  <a:pt x="143" y="17585"/>
                  <a:pt x="85" y="17743"/>
                </a:cubicBezTo>
                <a:cubicBezTo>
                  <a:pt x="40" y="17866"/>
                  <a:pt x="15" y="17985"/>
                  <a:pt x="0" y="18364"/>
                </a:cubicBezTo>
                <a:cubicBezTo>
                  <a:pt x="13" y="19327"/>
                  <a:pt x="36" y="19488"/>
                  <a:pt x="74" y="19489"/>
                </a:cubicBezTo>
                <a:cubicBezTo>
                  <a:pt x="231" y="19492"/>
                  <a:pt x="421" y="19734"/>
                  <a:pt x="421" y="19932"/>
                </a:cubicBezTo>
                <a:cubicBezTo>
                  <a:pt x="421" y="20033"/>
                  <a:pt x="454" y="20133"/>
                  <a:pt x="494" y="20154"/>
                </a:cubicBezTo>
                <a:cubicBezTo>
                  <a:pt x="535" y="20174"/>
                  <a:pt x="568" y="20254"/>
                  <a:pt x="568" y="20331"/>
                </a:cubicBezTo>
                <a:cubicBezTo>
                  <a:pt x="568" y="20481"/>
                  <a:pt x="918" y="20972"/>
                  <a:pt x="1024" y="20972"/>
                </a:cubicBezTo>
                <a:cubicBezTo>
                  <a:pt x="1059" y="20972"/>
                  <a:pt x="1131" y="21035"/>
                  <a:pt x="1184" y="21113"/>
                </a:cubicBezTo>
                <a:cubicBezTo>
                  <a:pt x="1238" y="21191"/>
                  <a:pt x="1336" y="21254"/>
                  <a:pt x="1404" y="21254"/>
                </a:cubicBezTo>
                <a:cubicBezTo>
                  <a:pt x="1471" y="21254"/>
                  <a:pt x="1546" y="21295"/>
                  <a:pt x="1570" y="21345"/>
                </a:cubicBezTo>
                <a:cubicBezTo>
                  <a:pt x="1593" y="21394"/>
                  <a:pt x="1684" y="21469"/>
                  <a:pt x="1773" y="21513"/>
                </a:cubicBezTo>
                <a:cubicBezTo>
                  <a:pt x="1891" y="21571"/>
                  <a:pt x="1974" y="21600"/>
                  <a:pt x="2031" y="21595"/>
                </a:cubicBezTo>
                <a:cubicBezTo>
                  <a:pt x="2088" y="21591"/>
                  <a:pt x="2119" y="21553"/>
                  <a:pt x="2133" y="21483"/>
                </a:cubicBezTo>
                <a:cubicBezTo>
                  <a:pt x="2149" y="21402"/>
                  <a:pt x="2253" y="21326"/>
                  <a:pt x="2430" y="21267"/>
                </a:cubicBezTo>
                <a:cubicBezTo>
                  <a:pt x="2579" y="21216"/>
                  <a:pt x="2714" y="21128"/>
                  <a:pt x="2730" y="21072"/>
                </a:cubicBezTo>
                <a:cubicBezTo>
                  <a:pt x="2774" y="20921"/>
                  <a:pt x="2983" y="20839"/>
                  <a:pt x="3132" y="20913"/>
                </a:cubicBezTo>
                <a:cubicBezTo>
                  <a:pt x="3212" y="20953"/>
                  <a:pt x="3281" y="20951"/>
                  <a:pt x="3313" y="20909"/>
                </a:cubicBezTo>
                <a:cubicBezTo>
                  <a:pt x="3346" y="20865"/>
                  <a:pt x="3402" y="20870"/>
                  <a:pt x="3466" y="20923"/>
                </a:cubicBezTo>
                <a:cubicBezTo>
                  <a:pt x="3550" y="20992"/>
                  <a:pt x="3579" y="20976"/>
                  <a:pt x="3658" y="20828"/>
                </a:cubicBezTo>
                <a:cubicBezTo>
                  <a:pt x="3710" y="20732"/>
                  <a:pt x="3752" y="20621"/>
                  <a:pt x="3752" y="20582"/>
                </a:cubicBezTo>
                <a:cubicBezTo>
                  <a:pt x="3752" y="20543"/>
                  <a:pt x="3898" y="20510"/>
                  <a:pt x="4075" y="20507"/>
                </a:cubicBezTo>
                <a:cubicBezTo>
                  <a:pt x="4252" y="20503"/>
                  <a:pt x="4407" y="20492"/>
                  <a:pt x="4422" y="20485"/>
                </a:cubicBezTo>
                <a:cubicBezTo>
                  <a:pt x="4437" y="20477"/>
                  <a:pt x="4732" y="20471"/>
                  <a:pt x="5077" y="20468"/>
                </a:cubicBezTo>
                <a:cubicBezTo>
                  <a:pt x="5681" y="20463"/>
                  <a:pt x="5708" y="20456"/>
                  <a:pt x="5844" y="20275"/>
                </a:cubicBezTo>
                <a:cubicBezTo>
                  <a:pt x="6090" y="19951"/>
                  <a:pt x="6257" y="19842"/>
                  <a:pt x="6514" y="19842"/>
                </a:cubicBezTo>
                <a:cubicBezTo>
                  <a:pt x="6790" y="19841"/>
                  <a:pt x="6857" y="19891"/>
                  <a:pt x="6770" y="20030"/>
                </a:cubicBezTo>
                <a:cubicBezTo>
                  <a:pt x="6729" y="20094"/>
                  <a:pt x="6729" y="20124"/>
                  <a:pt x="6768" y="20124"/>
                </a:cubicBezTo>
                <a:cubicBezTo>
                  <a:pt x="6800" y="20124"/>
                  <a:pt x="6838" y="20094"/>
                  <a:pt x="6855" y="20059"/>
                </a:cubicBezTo>
                <a:cubicBezTo>
                  <a:pt x="6889" y="19987"/>
                  <a:pt x="7206" y="20170"/>
                  <a:pt x="7206" y="20261"/>
                </a:cubicBezTo>
                <a:cubicBezTo>
                  <a:pt x="7206" y="20343"/>
                  <a:pt x="7607" y="20430"/>
                  <a:pt x="8017" y="20436"/>
                </a:cubicBezTo>
                <a:cubicBezTo>
                  <a:pt x="8213" y="20439"/>
                  <a:pt x="8392" y="20465"/>
                  <a:pt x="8414" y="20495"/>
                </a:cubicBezTo>
                <a:cubicBezTo>
                  <a:pt x="8483" y="20585"/>
                  <a:pt x="8532" y="20553"/>
                  <a:pt x="8525" y="20424"/>
                </a:cubicBezTo>
                <a:cubicBezTo>
                  <a:pt x="8519" y="20337"/>
                  <a:pt x="8555" y="20300"/>
                  <a:pt x="8650" y="20300"/>
                </a:cubicBezTo>
                <a:cubicBezTo>
                  <a:pt x="8724" y="20300"/>
                  <a:pt x="8837" y="20230"/>
                  <a:pt x="8903" y="20144"/>
                </a:cubicBezTo>
                <a:cubicBezTo>
                  <a:pt x="8968" y="20058"/>
                  <a:pt x="9083" y="19966"/>
                  <a:pt x="9157" y="19942"/>
                </a:cubicBezTo>
                <a:cubicBezTo>
                  <a:pt x="9232" y="19917"/>
                  <a:pt x="9294" y="19871"/>
                  <a:pt x="9294" y="19840"/>
                </a:cubicBezTo>
                <a:cubicBezTo>
                  <a:pt x="9294" y="19808"/>
                  <a:pt x="9369" y="19730"/>
                  <a:pt x="9462" y="19669"/>
                </a:cubicBezTo>
                <a:cubicBezTo>
                  <a:pt x="9588" y="19586"/>
                  <a:pt x="9647" y="19578"/>
                  <a:pt x="9701" y="19637"/>
                </a:cubicBezTo>
                <a:cubicBezTo>
                  <a:pt x="9757" y="19698"/>
                  <a:pt x="9775" y="19691"/>
                  <a:pt x="9775" y="19601"/>
                </a:cubicBezTo>
                <a:cubicBezTo>
                  <a:pt x="9775" y="19537"/>
                  <a:pt x="9808" y="19466"/>
                  <a:pt x="9849" y="19445"/>
                </a:cubicBezTo>
                <a:cubicBezTo>
                  <a:pt x="9890" y="19424"/>
                  <a:pt x="9937" y="19344"/>
                  <a:pt x="9952" y="19265"/>
                </a:cubicBezTo>
                <a:cubicBezTo>
                  <a:pt x="9968" y="19186"/>
                  <a:pt x="10006" y="19142"/>
                  <a:pt x="10037" y="19167"/>
                </a:cubicBezTo>
                <a:cubicBezTo>
                  <a:pt x="10068" y="19193"/>
                  <a:pt x="10150" y="19138"/>
                  <a:pt x="10216" y="19046"/>
                </a:cubicBezTo>
                <a:cubicBezTo>
                  <a:pt x="10362" y="18843"/>
                  <a:pt x="10509" y="18754"/>
                  <a:pt x="10672" y="18775"/>
                </a:cubicBezTo>
                <a:cubicBezTo>
                  <a:pt x="10749" y="18785"/>
                  <a:pt x="10788" y="18757"/>
                  <a:pt x="10779" y="18697"/>
                </a:cubicBezTo>
                <a:cubicBezTo>
                  <a:pt x="10771" y="18645"/>
                  <a:pt x="10806" y="18609"/>
                  <a:pt x="10860" y="18615"/>
                </a:cubicBezTo>
                <a:cubicBezTo>
                  <a:pt x="10935" y="18623"/>
                  <a:pt x="10942" y="18604"/>
                  <a:pt x="10893" y="18527"/>
                </a:cubicBezTo>
                <a:cubicBezTo>
                  <a:pt x="10813" y="18400"/>
                  <a:pt x="10949" y="18325"/>
                  <a:pt x="11140" y="18388"/>
                </a:cubicBezTo>
                <a:cubicBezTo>
                  <a:pt x="11263" y="18429"/>
                  <a:pt x="11272" y="18416"/>
                  <a:pt x="11242" y="18259"/>
                </a:cubicBezTo>
                <a:cubicBezTo>
                  <a:pt x="11213" y="18106"/>
                  <a:pt x="11238" y="18066"/>
                  <a:pt x="11452" y="17938"/>
                </a:cubicBezTo>
                <a:cubicBezTo>
                  <a:pt x="11586" y="17857"/>
                  <a:pt x="11718" y="17792"/>
                  <a:pt x="11745" y="17792"/>
                </a:cubicBezTo>
                <a:cubicBezTo>
                  <a:pt x="11773" y="17792"/>
                  <a:pt x="11809" y="17727"/>
                  <a:pt x="11825" y="17648"/>
                </a:cubicBezTo>
                <a:cubicBezTo>
                  <a:pt x="11848" y="17533"/>
                  <a:pt x="11880" y="17514"/>
                  <a:pt x="11991" y="17550"/>
                </a:cubicBezTo>
                <a:cubicBezTo>
                  <a:pt x="12076" y="17579"/>
                  <a:pt x="12132" y="17565"/>
                  <a:pt x="12137" y="17516"/>
                </a:cubicBezTo>
                <a:cubicBezTo>
                  <a:pt x="12140" y="17473"/>
                  <a:pt x="12146" y="17410"/>
                  <a:pt x="12149" y="17375"/>
                </a:cubicBezTo>
                <a:cubicBezTo>
                  <a:pt x="12153" y="17340"/>
                  <a:pt x="12223" y="17240"/>
                  <a:pt x="12304" y="17156"/>
                </a:cubicBezTo>
                <a:cubicBezTo>
                  <a:pt x="12426" y="17030"/>
                  <a:pt x="12457" y="17022"/>
                  <a:pt x="12481" y="17107"/>
                </a:cubicBezTo>
                <a:cubicBezTo>
                  <a:pt x="12517" y="17229"/>
                  <a:pt x="12718" y="17183"/>
                  <a:pt x="12718" y="17054"/>
                </a:cubicBezTo>
                <a:cubicBezTo>
                  <a:pt x="12718" y="16943"/>
                  <a:pt x="12919" y="16710"/>
                  <a:pt x="13105" y="16606"/>
                </a:cubicBezTo>
                <a:cubicBezTo>
                  <a:pt x="13271" y="16513"/>
                  <a:pt x="13959" y="16595"/>
                  <a:pt x="14075" y="16723"/>
                </a:cubicBezTo>
                <a:cubicBezTo>
                  <a:pt x="14113" y="16763"/>
                  <a:pt x="14214" y="16792"/>
                  <a:pt x="14300" y="16783"/>
                </a:cubicBezTo>
                <a:cubicBezTo>
                  <a:pt x="14426" y="16771"/>
                  <a:pt x="14460" y="16799"/>
                  <a:pt x="14474" y="16922"/>
                </a:cubicBezTo>
                <a:cubicBezTo>
                  <a:pt x="14483" y="17007"/>
                  <a:pt x="14531" y="17087"/>
                  <a:pt x="14581" y="17100"/>
                </a:cubicBezTo>
                <a:cubicBezTo>
                  <a:pt x="14630" y="17113"/>
                  <a:pt x="14671" y="17182"/>
                  <a:pt x="14671" y="17253"/>
                </a:cubicBezTo>
                <a:cubicBezTo>
                  <a:pt x="14671" y="17347"/>
                  <a:pt x="14759" y="17428"/>
                  <a:pt x="14983" y="17538"/>
                </a:cubicBezTo>
                <a:cubicBezTo>
                  <a:pt x="15154" y="17623"/>
                  <a:pt x="15315" y="17737"/>
                  <a:pt x="15343" y="17794"/>
                </a:cubicBezTo>
                <a:cubicBezTo>
                  <a:pt x="15370" y="17851"/>
                  <a:pt x="15394" y="18114"/>
                  <a:pt x="15394" y="18376"/>
                </a:cubicBezTo>
                <a:cubicBezTo>
                  <a:pt x="15395" y="18759"/>
                  <a:pt x="15411" y="18851"/>
                  <a:pt x="15477" y="18851"/>
                </a:cubicBezTo>
                <a:cubicBezTo>
                  <a:pt x="15659" y="18851"/>
                  <a:pt x="16187" y="19757"/>
                  <a:pt x="16195" y="20083"/>
                </a:cubicBezTo>
                <a:cubicBezTo>
                  <a:pt x="16198" y="20208"/>
                  <a:pt x="16422" y="20466"/>
                  <a:pt x="16496" y="20429"/>
                </a:cubicBezTo>
                <a:cubicBezTo>
                  <a:pt x="16539" y="20407"/>
                  <a:pt x="16594" y="20464"/>
                  <a:pt x="16630" y="20568"/>
                </a:cubicBezTo>
                <a:cubicBezTo>
                  <a:pt x="16664" y="20664"/>
                  <a:pt x="16751" y="20779"/>
                  <a:pt x="16824" y="20823"/>
                </a:cubicBezTo>
                <a:cubicBezTo>
                  <a:pt x="16904" y="20872"/>
                  <a:pt x="16945" y="20944"/>
                  <a:pt x="16927" y="21004"/>
                </a:cubicBezTo>
                <a:cubicBezTo>
                  <a:pt x="16882" y="21160"/>
                  <a:pt x="17027" y="21279"/>
                  <a:pt x="17154" y="21189"/>
                </a:cubicBezTo>
                <a:cubicBezTo>
                  <a:pt x="17324" y="21068"/>
                  <a:pt x="17736" y="21094"/>
                  <a:pt x="17792" y="21228"/>
                </a:cubicBezTo>
                <a:cubicBezTo>
                  <a:pt x="17833" y="21324"/>
                  <a:pt x="17864" y="21303"/>
                  <a:pt x="17992" y="21082"/>
                </a:cubicBezTo>
                <a:cubicBezTo>
                  <a:pt x="18118" y="20863"/>
                  <a:pt x="18171" y="20822"/>
                  <a:pt x="18302" y="20848"/>
                </a:cubicBezTo>
                <a:cubicBezTo>
                  <a:pt x="18422" y="20871"/>
                  <a:pt x="18501" y="20827"/>
                  <a:pt x="18643" y="20655"/>
                </a:cubicBezTo>
                <a:cubicBezTo>
                  <a:pt x="18745" y="20532"/>
                  <a:pt x="18856" y="20355"/>
                  <a:pt x="18892" y="20261"/>
                </a:cubicBezTo>
                <a:cubicBezTo>
                  <a:pt x="18944" y="20124"/>
                  <a:pt x="18991" y="20092"/>
                  <a:pt x="19126" y="20110"/>
                </a:cubicBezTo>
                <a:cubicBezTo>
                  <a:pt x="19283" y="20131"/>
                  <a:pt x="19295" y="20118"/>
                  <a:pt x="19285" y="19935"/>
                </a:cubicBezTo>
                <a:cubicBezTo>
                  <a:pt x="19278" y="19799"/>
                  <a:pt x="19298" y="19743"/>
                  <a:pt x="19348" y="19757"/>
                </a:cubicBezTo>
                <a:cubicBezTo>
                  <a:pt x="19433" y="19781"/>
                  <a:pt x="19578" y="19636"/>
                  <a:pt x="19543" y="19562"/>
                </a:cubicBezTo>
                <a:cubicBezTo>
                  <a:pt x="19498" y="19466"/>
                  <a:pt x="19683" y="19206"/>
                  <a:pt x="19796" y="19206"/>
                </a:cubicBezTo>
                <a:cubicBezTo>
                  <a:pt x="19858" y="19206"/>
                  <a:pt x="19894" y="19185"/>
                  <a:pt x="19875" y="19160"/>
                </a:cubicBezTo>
                <a:cubicBezTo>
                  <a:pt x="19798" y="19058"/>
                  <a:pt x="19952" y="18851"/>
                  <a:pt x="20106" y="18851"/>
                </a:cubicBezTo>
                <a:cubicBezTo>
                  <a:pt x="20249" y="18851"/>
                  <a:pt x="20260" y="18839"/>
                  <a:pt x="20202" y="18717"/>
                </a:cubicBezTo>
                <a:cubicBezTo>
                  <a:pt x="20151" y="18610"/>
                  <a:pt x="20153" y="18556"/>
                  <a:pt x="20209" y="18466"/>
                </a:cubicBezTo>
                <a:cubicBezTo>
                  <a:pt x="20248" y="18404"/>
                  <a:pt x="20291" y="18370"/>
                  <a:pt x="20305" y="18388"/>
                </a:cubicBezTo>
                <a:cubicBezTo>
                  <a:pt x="20319" y="18406"/>
                  <a:pt x="20391" y="18327"/>
                  <a:pt x="20464" y="18213"/>
                </a:cubicBezTo>
                <a:cubicBezTo>
                  <a:pt x="20537" y="18098"/>
                  <a:pt x="20625" y="18003"/>
                  <a:pt x="20659" y="18003"/>
                </a:cubicBezTo>
                <a:cubicBezTo>
                  <a:pt x="20703" y="18003"/>
                  <a:pt x="20725" y="17767"/>
                  <a:pt x="20733" y="17231"/>
                </a:cubicBezTo>
                <a:lnTo>
                  <a:pt x="20742" y="16457"/>
                </a:lnTo>
                <a:lnTo>
                  <a:pt x="20436" y="16435"/>
                </a:lnTo>
                <a:lnTo>
                  <a:pt x="20132" y="16416"/>
                </a:lnTo>
                <a:lnTo>
                  <a:pt x="20115" y="16089"/>
                </a:lnTo>
                <a:cubicBezTo>
                  <a:pt x="20097" y="15725"/>
                  <a:pt x="20006" y="15620"/>
                  <a:pt x="19676" y="15585"/>
                </a:cubicBezTo>
                <a:lnTo>
                  <a:pt x="19490" y="15566"/>
                </a:lnTo>
                <a:lnTo>
                  <a:pt x="19473" y="15164"/>
                </a:lnTo>
                <a:lnTo>
                  <a:pt x="19456" y="14762"/>
                </a:lnTo>
                <a:lnTo>
                  <a:pt x="19152" y="14740"/>
                </a:lnTo>
                <a:cubicBezTo>
                  <a:pt x="18890" y="14722"/>
                  <a:pt x="18847" y="14698"/>
                  <a:pt x="18842" y="14577"/>
                </a:cubicBezTo>
                <a:cubicBezTo>
                  <a:pt x="18839" y="14499"/>
                  <a:pt x="18832" y="14319"/>
                  <a:pt x="18827" y="14175"/>
                </a:cubicBezTo>
                <a:lnTo>
                  <a:pt x="18820" y="13912"/>
                </a:lnTo>
                <a:lnTo>
                  <a:pt x="18512" y="13893"/>
                </a:lnTo>
                <a:lnTo>
                  <a:pt x="18204" y="13871"/>
                </a:lnTo>
                <a:lnTo>
                  <a:pt x="18187" y="13520"/>
                </a:lnTo>
                <a:cubicBezTo>
                  <a:pt x="18178" y="13328"/>
                  <a:pt x="18194" y="13106"/>
                  <a:pt x="18224" y="13026"/>
                </a:cubicBezTo>
                <a:cubicBezTo>
                  <a:pt x="18254" y="12946"/>
                  <a:pt x="18287" y="12819"/>
                  <a:pt x="18298" y="12741"/>
                </a:cubicBezTo>
                <a:cubicBezTo>
                  <a:pt x="18309" y="12663"/>
                  <a:pt x="18346" y="12607"/>
                  <a:pt x="18381" y="12617"/>
                </a:cubicBezTo>
                <a:cubicBezTo>
                  <a:pt x="18416" y="12626"/>
                  <a:pt x="18446" y="12569"/>
                  <a:pt x="18446" y="12490"/>
                </a:cubicBezTo>
                <a:cubicBezTo>
                  <a:pt x="18446" y="12411"/>
                  <a:pt x="18481" y="12232"/>
                  <a:pt x="18525" y="12093"/>
                </a:cubicBezTo>
                <a:cubicBezTo>
                  <a:pt x="18584" y="11906"/>
                  <a:pt x="18628" y="11853"/>
                  <a:pt x="18693" y="11886"/>
                </a:cubicBezTo>
                <a:cubicBezTo>
                  <a:pt x="18847" y="11965"/>
                  <a:pt x="18993" y="11862"/>
                  <a:pt x="18960" y="11696"/>
                </a:cubicBezTo>
                <a:cubicBezTo>
                  <a:pt x="18922" y="11505"/>
                  <a:pt x="19013" y="11363"/>
                  <a:pt x="19174" y="11363"/>
                </a:cubicBezTo>
                <a:cubicBezTo>
                  <a:pt x="19251" y="11363"/>
                  <a:pt x="19301" y="11321"/>
                  <a:pt x="19301" y="11258"/>
                </a:cubicBezTo>
                <a:cubicBezTo>
                  <a:pt x="19301" y="11121"/>
                  <a:pt x="19546" y="10912"/>
                  <a:pt x="19646" y="10963"/>
                </a:cubicBezTo>
                <a:cubicBezTo>
                  <a:pt x="19744" y="11013"/>
                  <a:pt x="20227" y="10393"/>
                  <a:pt x="20191" y="10267"/>
                </a:cubicBezTo>
                <a:cubicBezTo>
                  <a:pt x="20150" y="10128"/>
                  <a:pt x="20271" y="10021"/>
                  <a:pt x="20464" y="10021"/>
                </a:cubicBezTo>
                <a:cubicBezTo>
                  <a:pt x="20615" y="10021"/>
                  <a:pt x="20639" y="9996"/>
                  <a:pt x="20639" y="9848"/>
                </a:cubicBezTo>
                <a:cubicBezTo>
                  <a:pt x="20639" y="9753"/>
                  <a:pt x="20665" y="9655"/>
                  <a:pt x="20694" y="9631"/>
                </a:cubicBezTo>
                <a:cubicBezTo>
                  <a:pt x="20724" y="9607"/>
                  <a:pt x="20746" y="9419"/>
                  <a:pt x="20746" y="9212"/>
                </a:cubicBezTo>
                <a:cubicBezTo>
                  <a:pt x="20746" y="8905"/>
                  <a:pt x="20728" y="8829"/>
                  <a:pt x="20646" y="8801"/>
                </a:cubicBezTo>
                <a:cubicBezTo>
                  <a:pt x="20560" y="8771"/>
                  <a:pt x="20551" y="8714"/>
                  <a:pt x="20572" y="8387"/>
                </a:cubicBezTo>
                <a:cubicBezTo>
                  <a:pt x="20586" y="8178"/>
                  <a:pt x="20631" y="7972"/>
                  <a:pt x="20672" y="7929"/>
                </a:cubicBezTo>
                <a:cubicBezTo>
                  <a:pt x="20713" y="7886"/>
                  <a:pt x="20746" y="7754"/>
                  <a:pt x="20746" y="7637"/>
                </a:cubicBezTo>
                <a:cubicBezTo>
                  <a:pt x="20746" y="7519"/>
                  <a:pt x="20777" y="7344"/>
                  <a:pt x="20814" y="7250"/>
                </a:cubicBezTo>
                <a:cubicBezTo>
                  <a:pt x="20893" y="7049"/>
                  <a:pt x="21241" y="6629"/>
                  <a:pt x="21329" y="6629"/>
                </a:cubicBezTo>
                <a:cubicBezTo>
                  <a:pt x="21362" y="6629"/>
                  <a:pt x="21390" y="6552"/>
                  <a:pt x="21390" y="6456"/>
                </a:cubicBezTo>
                <a:cubicBezTo>
                  <a:pt x="21390" y="6360"/>
                  <a:pt x="21438" y="6168"/>
                  <a:pt x="21497" y="6030"/>
                </a:cubicBezTo>
                <a:cubicBezTo>
                  <a:pt x="21573" y="5850"/>
                  <a:pt x="21594" y="5697"/>
                  <a:pt x="21600" y="3855"/>
                </a:cubicBezTo>
                <a:lnTo>
                  <a:pt x="21484" y="3641"/>
                </a:lnTo>
                <a:cubicBezTo>
                  <a:pt x="21411" y="3506"/>
                  <a:pt x="21372" y="3341"/>
                  <a:pt x="21382" y="3217"/>
                </a:cubicBezTo>
                <a:cubicBezTo>
                  <a:pt x="21393" y="3085"/>
                  <a:pt x="21363" y="2980"/>
                  <a:pt x="21299" y="2915"/>
                </a:cubicBezTo>
                <a:cubicBezTo>
                  <a:pt x="21206" y="2820"/>
                  <a:pt x="21207" y="2809"/>
                  <a:pt x="21296" y="2718"/>
                </a:cubicBezTo>
                <a:cubicBezTo>
                  <a:pt x="21368" y="2643"/>
                  <a:pt x="21390" y="2516"/>
                  <a:pt x="21390" y="2158"/>
                </a:cubicBezTo>
                <a:cubicBezTo>
                  <a:pt x="21390" y="1703"/>
                  <a:pt x="21386" y="1692"/>
                  <a:pt x="21242" y="1671"/>
                </a:cubicBezTo>
                <a:cubicBezTo>
                  <a:pt x="21127" y="1653"/>
                  <a:pt x="21091" y="1605"/>
                  <a:pt x="21078" y="1456"/>
                </a:cubicBezTo>
                <a:cubicBezTo>
                  <a:pt x="21063" y="1287"/>
                  <a:pt x="21037" y="1263"/>
                  <a:pt x="20838" y="1244"/>
                </a:cubicBezTo>
                <a:cubicBezTo>
                  <a:pt x="20630" y="1224"/>
                  <a:pt x="20613" y="1208"/>
                  <a:pt x="20613" y="1018"/>
                </a:cubicBezTo>
                <a:lnTo>
                  <a:pt x="20613" y="813"/>
                </a:lnTo>
                <a:lnTo>
                  <a:pt x="20061" y="821"/>
                </a:lnTo>
                <a:cubicBezTo>
                  <a:pt x="19494" y="829"/>
                  <a:pt x="19474" y="818"/>
                  <a:pt x="19442" y="524"/>
                </a:cubicBezTo>
                <a:cubicBezTo>
                  <a:pt x="19435" y="463"/>
                  <a:pt x="19412" y="394"/>
                  <a:pt x="19392" y="368"/>
                </a:cubicBezTo>
                <a:cubicBezTo>
                  <a:pt x="19372" y="341"/>
                  <a:pt x="19384" y="275"/>
                  <a:pt x="19418" y="222"/>
                </a:cubicBezTo>
                <a:cubicBezTo>
                  <a:pt x="19454" y="163"/>
                  <a:pt x="19460" y="98"/>
                  <a:pt x="19431" y="61"/>
                </a:cubicBezTo>
                <a:cubicBezTo>
                  <a:pt x="19409" y="34"/>
                  <a:pt x="19283" y="15"/>
                  <a:pt x="19113" y="0"/>
                </a:cubicBezTo>
                <a:lnTo>
                  <a:pt x="17970" y="0"/>
                </a:lnTo>
                <a:lnTo>
                  <a:pt x="17953" y="395"/>
                </a:lnTo>
                <a:lnTo>
                  <a:pt x="17936" y="799"/>
                </a:lnTo>
                <a:lnTo>
                  <a:pt x="17722" y="808"/>
                </a:lnTo>
                <a:cubicBezTo>
                  <a:pt x="17605" y="813"/>
                  <a:pt x="17479" y="786"/>
                  <a:pt x="17442" y="748"/>
                </a:cubicBezTo>
                <a:cubicBezTo>
                  <a:pt x="17397" y="700"/>
                  <a:pt x="17323" y="706"/>
                  <a:pt x="17215" y="765"/>
                </a:cubicBezTo>
                <a:cubicBezTo>
                  <a:pt x="16959" y="905"/>
                  <a:pt x="16892" y="824"/>
                  <a:pt x="16892" y="377"/>
                </a:cubicBezTo>
                <a:lnTo>
                  <a:pt x="16892" y="0"/>
                </a:lnTo>
                <a:lnTo>
                  <a:pt x="14832" y="0"/>
                </a:lnTo>
                <a:close/>
              </a:path>
            </a:pathLst>
          </a:custGeom>
          <a:ln w="12700">
            <a:miter lim="400000"/>
          </a:ln>
        </p:spPr>
      </p:pic>
      <p:pic>
        <p:nvPicPr>
          <p:cNvPr id="244" name="Image" descr="Image"/>
          <p:cNvPicPr>
            <a:picLocks noChangeAspect="1"/>
          </p:cNvPicPr>
          <p:nvPr/>
        </p:nvPicPr>
        <p:blipFill>
          <a:blip r:embed="rId3">
            <a:extLst/>
          </a:blip>
          <a:srcRect l="30300" t="23548" r="30300" b="23013"/>
          <a:stretch>
            <a:fillRect/>
          </a:stretch>
        </p:blipFill>
        <p:spPr>
          <a:xfrm>
            <a:off x="18531439" y="7096322"/>
            <a:ext cx="4201471" cy="3256376"/>
          </a:xfrm>
          <a:custGeom>
            <a:avLst/>
            <a:gdLst/>
            <a:ahLst/>
            <a:cxnLst>
              <a:cxn ang="0">
                <a:pos x="wd2" y="hd2"/>
              </a:cxn>
              <a:cxn ang="5400000">
                <a:pos x="wd2" y="hd2"/>
              </a:cxn>
              <a:cxn ang="10800000">
                <a:pos x="wd2" y="hd2"/>
              </a:cxn>
              <a:cxn ang="16200000">
                <a:pos x="wd2" y="hd2"/>
              </a:cxn>
            </a:cxnLst>
            <a:rect l="0" t="0" r="r" b="b"/>
            <a:pathLst>
              <a:path w="21560" h="21590" fill="norm" stroke="1" extrusionOk="0">
                <a:moveTo>
                  <a:pt x="3167" y="10"/>
                </a:moveTo>
                <a:cubicBezTo>
                  <a:pt x="2959" y="56"/>
                  <a:pt x="2884" y="274"/>
                  <a:pt x="2884" y="750"/>
                </a:cubicBezTo>
                <a:cubicBezTo>
                  <a:pt x="2884" y="1263"/>
                  <a:pt x="2798" y="1187"/>
                  <a:pt x="4644" y="2313"/>
                </a:cubicBezTo>
                <a:cubicBezTo>
                  <a:pt x="5374" y="2758"/>
                  <a:pt x="6053" y="3220"/>
                  <a:pt x="6153" y="3342"/>
                </a:cubicBezTo>
                <a:cubicBezTo>
                  <a:pt x="6253" y="3463"/>
                  <a:pt x="6568" y="3725"/>
                  <a:pt x="6855" y="3920"/>
                </a:cubicBezTo>
                <a:cubicBezTo>
                  <a:pt x="7331" y="4244"/>
                  <a:pt x="7385" y="4310"/>
                  <a:pt x="7446" y="4678"/>
                </a:cubicBezTo>
                <a:cubicBezTo>
                  <a:pt x="7654" y="5939"/>
                  <a:pt x="7743" y="6058"/>
                  <a:pt x="8625" y="6278"/>
                </a:cubicBezTo>
                <a:cubicBezTo>
                  <a:pt x="9025" y="6378"/>
                  <a:pt x="9108" y="6441"/>
                  <a:pt x="9242" y="6733"/>
                </a:cubicBezTo>
                <a:cubicBezTo>
                  <a:pt x="9385" y="7046"/>
                  <a:pt x="9419" y="7065"/>
                  <a:pt x="9690" y="7009"/>
                </a:cubicBezTo>
                <a:cubicBezTo>
                  <a:pt x="9973" y="6951"/>
                  <a:pt x="10000" y="6973"/>
                  <a:pt x="10411" y="7580"/>
                </a:cubicBezTo>
                <a:cubicBezTo>
                  <a:pt x="10669" y="7962"/>
                  <a:pt x="10864" y="8353"/>
                  <a:pt x="10898" y="8567"/>
                </a:cubicBezTo>
                <a:cubicBezTo>
                  <a:pt x="11055" y="9544"/>
                  <a:pt x="11151" y="9645"/>
                  <a:pt x="12790" y="10533"/>
                </a:cubicBezTo>
                <a:cubicBezTo>
                  <a:pt x="13425" y="10877"/>
                  <a:pt x="13755" y="11122"/>
                  <a:pt x="13983" y="11417"/>
                </a:cubicBezTo>
                <a:cubicBezTo>
                  <a:pt x="14199" y="11695"/>
                  <a:pt x="14525" y="11945"/>
                  <a:pt x="15020" y="12211"/>
                </a:cubicBezTo>
                <a:cubicBezTo>
                  <a:pt x="15418" y="12425"/>
                  <a:pt x="15817" y="12602"/>
                  <a:pt x="15908" y="12604"/>
                </a:cubicBezTo>
                <a:cubicBezTo>
                  <a:pt x="16145" y="12608"/>
                  <a:pt x="16382" y="12281"/>
                  <a:pt x="16947" y="11167"/>
                </a:cubicBezTo>
                <a:cubicBezTo>
                  <a:pt x="17421" y="10231"/>
                  <a:pt x="17590" y="10050"/>
                  <a:pt x="17782" y="10267"/>
                </a:cubicBezTo>
                <a:cubicBezTo>
                  <a:pt x="17822" y="10313"/>
                  <a:pt x="18014" y="10406"/>
                  <a:pt x="18207" y="10475"/>
                </a:cubicBezTo>
                <a:cubicBezTo>
                  <a:pt x="18401" y="10543"/>
                  <a:pt x="18733" y="10705"/>
                  <a:pt x="18948" y="10835"/>
                </a:cubicBezTo>
                <a:cubicBezTo>
                  <a:pt x="19534" y="11190"/>
                  <a:pt x="19912" y="11235"/>
                  <a:pt x="20627" y="11035"/>
                </a:cubicBezTo>
                <a:cubicBezTo>
                  <a:pt x="21359" y="10831"/>
                  <a:pt x="21499" y="10673"/>
                  <a:pt x="21549" y="9993"/>
                </a:cubicBezTo>
                <a:cubicBezTo>
                  <a:pt x="21582" y="9552"/>
                  <a:pt x="21551" y="9425"/>
                  <a:pt x="21262" y="8796"/>
                </a:cubicBezTo>
                <a:cubicBezTo>
                  <a:pt x="20868" y="7940"/>
                  <a:pt x="20695" y="7728"/>
                  <a:pt x="20240" y="7565"/>
                </a:cubicBezTo>
                <a:cubicBezTo>
                  <a:pt x="20046" y="7495"/>
                  <a:pt x="19787" y="7375"/>
                  <a:pt x="19665" y="7296"/>
                </a:cubicBezTo>
                <a:cubicBezTo>
                  <a:pt x="19544" y="7217"/>
                  <a:pt x="19380" y="7152"/>
                  <a:pt x="19303" y="7152"/>
                </a:cubicBezTo>
                <a:cubicBezTo>
                  <a:pt x="19092" y="7152"/>
                  <a:pt x="18596" y="6861"/>
                  <a:pt x="18551" y="6712"/>
                </a:cubicBezTo>
                <a:cubicBezTo>
                  <a:pt x="18530" y="6640"/>
                  <a:pt x="18548" y="6459"/>
                  <a:pt x="18592" y="6310"/>
                </a:cubicBezTo>
                <a:cubicBezTo>
                  <a:pt x="18650" y="6111"/>
                  <a:pt x="18691" y="5880"/>
                  <a:pt x="18722" y="5649"/>
                </a:cubicBezTo>
                <a:cubicBezTo>
                  <a:pt x="18723" y="5647"/>
                  <a:pt x="18722" y="5646"/>
                  <a:pt x="18722" y="5644"/>
                </a:cubicBezTo>
                <a:cubicBezTo>
                  <a:pt x="18739" y="5486"/>
                  <a:pt x="18746" y="5352"/>
                  <a:pt x="18759" y="5204"/>
                </a:cubicBezTo>
                <a:cubicBezTo>
                  <a:pt x="18806" y="4456"/>
                  <a:pt x="18735" y="3717"/>
                  <a:pt x="18531" y="3478"/>
                </a:cubicBezTo>
                <a:cubicBezTo>
                  <a:pt x="18359" y="3277"/>
                  <a:pt x="16978" y="2608"/>
                  <a:pt x="16735" y="2607"/>
                </a:cubicBezTo>
                <a:cubicBezTo>
                  <a:pt x="16635" y="2607"/>
                  <a:pt x="16496" y="2650"/>
                  <a:pt x="16423" y="2699"/>
                </a:cubicBezTo>
                <a:cubicBezTo>
                  <a:pt x="16329" y="2764"/>
                  <a:pt x="15901" y="2600"/>
                  <a:pt x="14932" y="2136"/>
                </a:cubicBezTo>
                <a:cubicBezTo>
                  <a:pt x="13367" y="1386"/>
                  <a:pt x="13280" y="1382"/>
                  <a:pt x="12778" y="2060"/>
                </a:cubicBezTo>
                <a:cubicBezTo>
                  <a:pt x="12718" y="2140"/>
                  <a:pt x="12676" y="2193"/>
                  <a:pt x="12633" y="2247"/>
                </a:cubicBezTo>
                <a:cubicBezTo>
                  <a:pt x="12620" y="2294"/>
                  <a:pt x="12574" y="2336"/>
                  <a:pt x="12511" y="2373"/>
                </a:cubicBezTo>
                <a:cubicBezTo>
                  <a:pt x="12379" y="2491"/>
                  <a:pt x="12255" y="2505"/>
                  <a:pt x="11918" y="2505"/>
                </a:cubicBezTo>
                <a:cubicBezTo>
                  <a:pt x="11471" y="2505"/>
                  <a:pt x="11353" y="2467"/>
                  <a:pt x="11163" y="2260"/>
                </a:cubicBezTo>
                <a:cubicBezTo>
                  <a:pt x="10970" y="2051"/>
                  <a:pt x="10899" y="2028"/>
                  <a:pt x="10684" y="2107"/>
                </a:cubicBezTo>
                <a:cubicBezTo>
                  <a:pt x="10382" y="2219"/>
                  <a:pt x="10245" y="2171"/>
                  <a:pt x="9776" y="1786"/>
                </a:cubicBezTo>
                <a:cubicBezTo>
                  <a:pt x="9339" y="1429"/>
                  <a:pt x="9037" y="1420"/>
                  <a:pt x="8493" y="1742"/>
                </a:cubicBezTo>
                <a:cubicBezTo>
                  <a:pt x="7802" y="2150"/>
                  <a:pt x="7688" y="2158"/>
                  <a:pt x="7252" y="1852"/>
                </a:cubicBezTo>
                <a:cubicBezTo>
                  <a:pt x="7038" y="1702"/>
                  <a:pt x="6808" y="1606"/>
                  <a:pt x="6741" y="1639"/>
                </a:cubicBezTo>
                <a:cubicBezTo>
                  <a:pt x="6641" y="1689"/>
                  <a:pt x="4330" y="512"/>
                  <a:pt x="3884" y="184"/>
                </a:cubicBezTo>
                <a:cubicBezTo>
                  <a:pt x="3811" y="130"/>
                  <a:pt x="3604" y="56"/>
                  <a:pt x="3424" y="18"/>
                </a:cubicBezTo>
                <a:cubicBezTo>
                  <a:pt x="3323" y="-3"/>
                  <a:pt x="3236" y="-5"/>
                  <a:pt x="3167" y="10"/>
                </a:cubicBezTo>
                <a:close/>
                <a:moveTo>
                  <a:pt x="2888" y="4728"/>
                </a:moveTo>
                <a:cubicBezTo>
                  <a:pt x="1665" y="4728"/>
                  <a:pt x="440" y="5764"/>
                  <a:pt x="102" y="7081"/>
                </a:cubicBezTo>
                <a:cubicBezTo>
                  <a:pt x="9" y="7441"/>
                  <a:pt x="-18" y="7788"/>
                  <a:pt x="10" y="8299"/>
                </a:cubicBezTo>
                <a:cubicBezTo>
                  <a:pt x="46" y="8939"/>
                  <a:pt x="112" y="9171"/>
                  <a:pt x="646" y="10541"/>
                </a:cubicBezTo>
                <a:cubicBezTo>
                  <a:pt x="1117" y="11751"/>
                  <a:pt x="1242" y="12162"/>
                  <a:pt x="1242" y="12514"/>
                </a:cubicBezTo>
                <a:cubicBezTo>
                  <a:pt x="1243" y="12846"/>
                  <a:pt x="1352" y="13254"/>
                  <a:pt x="1672" y="14109"/>
                </a:cubicBezTo>
                <a:cubicBezTo>
                  <a:pt x="2013" y="15021"/>
                  <a:pt x="2102" y="15356"/>
                  <a:pt x="2102" y="15751"/>
                </a:cubicBezTo>
                <a:cubicBezTo>
                  <a:pt x="2102" y="16591"/>
                  <a:pt x="2659" y="17873"/>
                  <a:pt x="3534" y="19045"/>
                </a:cubicBezTo>
                <a:cubicBezTo>
                  <a:pt x="3928" y="19574"/>
                  <a:pt x="4365" y="20069"/>
                  <a:pt x="4503" y="20145"/>
                </a:cubicBezTo>
                <a:cubicBezTo>
                  <a:pt x="4853" y="20336"/>
                  <a:pt x="5663" y="20318"/>
                  <a:pt x="6116" y="20108"/>
                </a:cubicBezTo>
                <a:lnTo>
                  <a:pt x="6495" y="19932"/>
                </a:lnTo>
                <a:lnTo>
                  <a:pt x="6664" y="20200"/>
                </a:lnTo>
                <a:cubicBezTo>
                  <a:pt x="6756" y="20348"/>
                  <a:pt x="6896" y="20588"/>
                  <a:pt x="6973" y="20732"/>
                </a:cubicBezTo>
                <a:cubicBezTo>
                  <a:pt x="7168" y="21092"/>
                  <a:pt x="7386" y="21260"/>
                  <a:pt x="7888" y="21434"/>
                </a:cubicBezTo>
                <a:cubicBezTo>
                  <a:pt x="8124" y="21516"/>
                  <a:pt x="8532" y="21586"/>
                  <a:pt x="8796" y="21589"/>
                </a:cubicBezTo>
                <a:cubicBezTo>
                  <a:pt x="9207" y="21595"/>
                  <a:pt x="9274" y="21570"/>
                  <a:pt x="9265" y="21418"/>
                </a:cubicBezTo>
                <a:cubicBezTo>
                  <a:pt x="9257" y="21293"/>
                  <a:pt x="9307" y="21246"/>
                  <a:pt x="9429" y="21263"/>
                </a:cubicBezTo>
                <a:cubicBezTo>
                  <a:pt x="9627" y="21290"/>
                  <a:pt x="9681" y="21100"/>
                  <a:pt x="9888" y="19690"/>
                </a:cubicBezTo>
                <a:lnTo>
                  <a:pt x="10010" y="18842"/>
                </a:lnTo>
                <a:lnTo>
                  <a:pt x="9788" y="18263"/>
                </a:lnTo>
                <a:lnTo>
                  <a:pt x="9566" y="17682"/>
                </a:lnTo>
                <a:lnTo>
                  <a:pt x="9825" y="17290"/>
                </a:lnTo>
                <a:cubicBezTo>
                  <a:pt x="10266" y="16629"/>
                  <a:pt x="10554" y="15721"/>
                  <a:pt x="10601" y="14840"/>
                </a:cubicBezTo>
                <a:lnTo>
                  <a:pt x="10643" y="14064"/>
                </a:lnTo>
                <a:lnTo>
                  <a:pt x="9205" y="11296"/>
                </a:lnTo>
                <a:cubicBezTo>
                  <a:pt x="8415" y="9773"/>
                  <a:pt x="7647" y="8363"/>
                  <a:pt x="7497" y="8157"/>
                </a:cubicBezTo>
                <a:cubicBezTo>
                  <a:pt x="7179" y="7722"/>
                  <a:pt x="6600" y="7454"/>
                  <a:pt x="5965" y="7454"/>
                </a:cubicBezTo>
                <a:cubicBezTo>
                  <a:pt x="5615" y="7454"/>
                  <a:pt x="5529" y="7418"/>
                  <a:pt x="5391" y="7191"/>
                </a:cubicBezTo>
                <a:cubicBezTo>
                  <a:pt x="5186" y="6854"/>
                  <a:pt x="5187" y="6824"/>
                  <a:pt x="5432" y="6346"/>
                </a:cubicBezTo>
                <a:cubicBezTo>
                  <a:pt x="5543" y="6129"/>
                  <a:pt x="5615" y="5906"/>
                  <a:pt x="5588" y="5852"/>
                </a:cubicBezTo>
                <a:cubicBezTo>
                  <a:pt x="5494" y="5655"/>
                  <a:pt x="5014" y="5516"/>
                  <a:pt x="4841" y="5636"/>
                </a:cubicBezTo>
                <a:cubicBezTo>
                  <a:pt x="4704" y="5731"/>
                  <a:pt x="4627" y="5693"/>
                  <a:pt x="4342" y="5391"/>
                </a:cubicBezTo>
                <a:cubicBezTo>
                  <a:pt x="3864" y="4885"/>
                  <a:pt x="3518" y="4728"/>
                  <a:pt x="2888" y="4728"/>
                </a:cubicBezTo>
                <a:close/>
              </a:path>
            </a:pathLst>
          </a:cu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H) WHEEL AND TIRE :…"/>
          <p:cNvSpPr txBox="1"/>
          <p:nvPr>
            <p:ph type="body" idx="1"/>
          </p:nvPr>
        </p:nvSpPr>
        <p:spPr>
          <a:xfrm>
            <a:off x="781698" y="1588916"/>
            <a:ext cx="16671916" cy="10377831"/>
          </a:xfrm>
          <a:prstGeom prst="rect">
            <a:avLst/>
          </a:prstGeom>
        </p:spPr>
        <p:txBody>
          <a:bodyPr/>
          <a:lstStyle/>
          <a:p>
            <a:pPr algn="just">
              <a:defRPr>
                <a:solidFill>
                  <a:srgbClr val="000000"/>
                </a:solidFill>
                <a:latin typeface="Times New Roman"/>
                <a:ea typeface="Times New Roman"/>
                <a:cs typeface="Times New Roman"/>
                <a:sym typeface="Times New Roman"/>
              </a:defRPr>
            </a:pPr>
            <a:r>
              <a:t>H) WHEEL AND TIRE :</a:t>
            </a:r>
          </a:p>
          <a:p>
            <a:pPr algn="just">
              <a:defRPr>
                <a:solidFill>
                  <a:srgbClr val="000000"/>
                </a:solidFill>
                <a:latin typeface="Times New Roman"/>
                <a:ea typeface="Times New Roman"/>
                <a:cs typeface="Times New Roman"/>
                <a:sym typeface="Times New Roman"/>
              </a:defRPr>
            </a:pPr>
            <a:r>
              <a:t>              </a:t>
            </a:r>
            <a:r>
              <a:rPr b="0"/>
              <a:t>It is a circular component that is intended to rotate on an axle bearing.Tires are mounted onto wheels that most often have integral rims on their outer edges to hold the tire. Automotive wheels are typically made from pressed and welded steel, or a composite of lightweight metal alloys, such as aluminum or magnesium.</a:t>
            </a:r>
          </a:p>
          <a:p>
            <a:pPr algn="just">
              <a:defRPr>
                <a:solidFill>
                  <a:srgbClr val="000000"/>
                </a:solidFill>
                <a:latin typeface="Times New Roman"/>
                <a:ea typeface="Times New Roman"/>
                <a:cs typeface="Times New Roman"/>
                <a:sym typeface="Times New Roman"/>
              </a:defRPr>
            </a:pPr>
          </a:p>
          <a:p>
            <a:pPr algn="just">
              <a:defRPr>
                <a:solidFill>
                  <a:srgbClr val="000000"/>
                </a:solidFill>
                <a:latin typeface="Times New Roman"/>
                <a:ea typeface="Times New Roman"/>
                <a:cs typeface="Times New Roman"/>
                <a:sym typeface="Times New Roman"/>
              </a:defRPr>
            </a:pPr>
            <a:r>
              <a:t>I) AXLE :</a:t>
            </a:r>
          </a:p>
          <a:p>
            <a:pPr algn="just">
              <a:defRPr>
                <a:solidFill>
                  <a:srgbClr val="000000"/>
                </a:solidFill>
                <a:latin typeface="Times New Roman"/>
                <a:ea typeface="Times New Roman"/>
                <a:cs typeface="Times New Roman"/>
                <a:sym typeface="Times New Roman"/>
              </a:defRPr>
            </a:pPr>
            <a:r>
              <a:t>          </a:t>
            </a:r>
            <a:r>
              <a:rPr b="0"/>
              <a:t>An axle is a central shaft for a rotating wheel or gear. On wheeled vehicles, the axle may be fixed to the wheels, rotating with them, or fixed to the vehicle, with the wheels rotating around the axle In the former case, bearings or bushings are provided at the mounting points where the axle is supported.</a:t>
            </a:r>
          </a:p>
        </p:txBody>
      </p:sp>
      <p:pic>
        <p:nvPicPr>
          <p:cNvPr id="247" name="Image" descr="Image"/>
          <p:cNvPicPr>
            <a:picLocks noChangeAspect="1"/>
          </p:cNvPicPr>
          <p:nvPr/>
        </p:nvPicPr>
        <p:blipFill>
          <a:blip r:embed="rId2">
            <a:extLst/>
          </a:blip>
          <a:srcRect l="1764" t="5473" r="4190" b="4700"/>
          <a:stretch>
            <a:fillRect/>
          </a:stretch>
        </p:blipFill>
        <p:spPr>
          <a:xfrm>
            <a:off x="18158427" y="1287760"/>
            <a:ext cx="5027972" cy="5033907"/>
          </a:xfrm>
          <a:custGeom>
            <a:avLst/>
            <a:gdLst/>
            <a:ahLst/>
            <a:cxnLst>
              <a:cxn ang="0">
                <a:pos x="wd2" y="hd2"/>
              </a:cxn>
              <a:cxn ang="5400000">
                <a:pos x="wd2" y="hd2"/>
              </a:cxn>
              <a:cxn ang="10800000">
                <a:pos x="wd2" y="hd2"/>
              </a:cxn>
              <a:cxn ang="16200000">
                <a:pos x="wd2" y="hd2"/>
              </a:cxn>
            </a:cxnLst>
            <a:rect l="0" t="0" r="r" b="b"/>
            <a:pathLst>
              <a:path w="21595" h="21583" fill="norm" stroke="1" extrusionOk="0">
                <a:moveTo>
                  <a:pt x="11632" y="5"/>
                </a:moveTo>
                <a:cubicBezTo>
                  <a:pt x="11599" y="-2"/>
                  <a:pt x="11567" y="-2"/>
                  <a:pt x="11543" y="8"/>
                </a:cubicBezTo>
                <a:cubicBezTo>
                  <a:pt x="11469" y="40"/>
                  <a:pt x="10856" y="38"/>
                  <a:pt x="10427" y="7"/>
                </a:cubicBezTo>
                <a:cubicBezTo>
                  <a:pt x="10322" y="-1"/>
                  <a:pt x="10208" y="29"/>
                  <a:pt x="10128" y="85"/>
                </a:cubicBezTo>
                <a:cubicBezTo>
                  <a:pt x="10042" y="145"/>
                  <a:pt x="9990" y="159"/>
                  <a:pt x="9968" y="124"/>
                </a:cubicBezTo>
                <a:cubicBezTo>
                  <a:pt x="9930" y="63"/>
                  <a:pt x="9226" y="112"/>
                  <a:pt x="9153" y="180"/>
                </a:cubicBezTo>
                <a:cubicBezTo>
                  <a:pt x="9128" y="204"/>
                  <a:pt x="9024" y="223"/>
                  <a:pt x="8923" y="223"/>
                </a:cubicBezTo>
                <a:cubicBezTo>
                  <a:pt x="8823" y="223"/>
                  <a:pt x="8746" y="239"/>
                  <a:pt x="8753" y="259"/>
                </a:cubicBezTo>
                <a:cubicBezTo>
                  <a:pt x="8759" y="278"/>
                  <a:pt x="8744" y="294"/>
                  <a:pt x="8717" y="294"/>
                </a:cubicBezTo>
                <a:cubicBezTo>
                  <a:pt x="8691" y="294"/>
                  <a:pt x="8676" y="277"/>
                  <a:pt x="8683" y="255"/>
                </a:cubicBezTo>
                <a:cubicBezTo>
                  <a:pt x="8690" y="233"/>
                  <a:pt x="8675" y="229"/>
                  <a:pt x="8649" y="245"/>
                </a:cubicBezTo>
                <a:cubicBezTo>
                  <a:pt x="8623" y="261"/>
                  <a:pt x="8435" y="315"/>
                  <a:pt x="8231" y="367"/>
                </a:cubicBezTo>
                <a:cubicBezTo>
                  <a:pt x="8028" y="419"/>
                  <a:pt x="7833" y="485"/>
                  <a:pt x="7800" y="512"/>
                </a:cubicBezTo>
                <a:cubicBezTo>
                  <a:pt x="7767" y="540"/>
                  <a:pt x="7722" y="558"/>
                  <a:pt x="7699" y="553"/>
                </a:cubicBezTo>
                <a:cubicBezTo>
                  <a:pt x="7643" y="540"/>
                  <a:pt x="7422" y="598"/>
                  <a:pt x="7096" y="713"/>
                </a:cubicBezTo>
                <a:cubicBezTo>
                  <a:pt x="6909" y="779"/>
                  <a:pt x="6816" y="840"/>
                  <a:pt x="6798" y="909"/>
                </a:cubicBezTo>
                <a:cubicBezTo>
                  <a:pt x="6777" y="988"/>
                  <a:pt x="6759" y="997"/>
                  <a:pt x="6704" y="951"/>
                </a:cubicBezTo>
                <a:cubicBezTo>
                  <a:pt x="6630" y="890"/>
                  <a:pt x="6418" y="941"/>
                  <a:pt x="6360" y="1036"/>
                </a:cubicBezTo>
                <a:cubicBezTo>
                  <a:pt x="6342" y="1064"/>
                  <a:pt x="6278" y="1087"/>
                  <a:pt x="6217" y="1087"/>
                </a:cubicBezTo>
                <a:cubicBezTo>
                  <a:pt x="6155" y="1087"/>
                  <a:pt x="6078" y="1120"/>
                  <a:pt x="6044" y="1160"/>
                </a:cubicBezTo>
                <a:cubicBezTo>
                  <a:pt x="6011" y="1201"/>
                  <a:pt x="5974" y="1224"/>
                  <a:pt x="5961" y="1211"/>
                </a:cubicBezTo>
                <a:cubicBezTo>
                  <a:pt x="5948" y="1199"/>
                  <a:pt x="5843" y="1252"/>
                  <a:pt x="5729" y="1331"/>
                </a:cubicBezTo>
                <a:cubicBezTo>
                  <a:pt x="5615" y="1409"/>
                  <a:pt x="5502" y="1472"/>
                  <a:pt x="5477" y="1472"/>
                </a:cubicBezTo>
                <a:cubicBezTo>
                  <a:pt x="5452" y="1472"/>
                  <a:pt x="5420" y="1512"/>
                  <a:pt x="5407" y="1562"/>
                </a:cubicBezTo>
                <a:cubicBezTo>
                  <a:pt x="5389" y="1630"/>
                  <a:pt x="5352" y="1648"/>
                  <a:pt x="5257" y="1630"/>
                </a:cubicBezTo>
                <a:cubicBezTo>
                  <a:pt x="5180" y="1615"/>
                  <a:pt x="5131" y="1627"/>
                  <a:pt x="5131" y="1661"/>
                </a:cubicBezTo>
                <a:cubicBezTo>
                  <a:pt x="5131" y="1691"/>
                  <a:pt x="5074" y="1736"/>
                  <a:pt x="5005" y="1763"/>
                </a:cubicBezTo>
                <a:cubicBezTo>
                  <a:pt x="4935" y="1789"/>
                  <a:pt x="4891" y="1824"/>
                  <a:pt x="4907" y="1841"/>
                </a:cubicBezTo>
                <a:cubicBezTo>
                  <a:pt x="4956" y="1890"/>
                  <a:pt x="4841" y="1998"/>
                  <a:pt x="4769" y="1970"/>
                </a:cubicBezTo>
                <a:cubicBezTo>
                  <a:pt x="4692" y="1941"/>
                  <a:pt x="4401" y="2142"/>
                  <a:pt x="4437" y="2200"/>
                </a:cubicBezTo>
                <a:cubicBezTo>
                  <a:pt x="4480" y="2270"/>
                  <a:pt x="4407" y="2346"/>
                  <a:pt x="4345" y="2295"/>
                </a:cubicBezTo>
                <a:cubicBezTo>
                  <a:pt x="4277" y="2239"/>
                  <a:pt x="4178" y="2307"/>
                  <a:pt x="4059" y="2493"/>
                </a:cubicBezTo>
                <a:cubicBezTo>
                  <a:pt x="4004" y="2579"/>
                  <a:pt x="3931" y="2625"/>
                  <a:pt x="3854" y="2625"/>
                </a:cubicBezTo>
                <a:cubicBezTo>
                  <a:pt x="3781" y="2625"/>
                  <a:pt x="3735" y="2652"/>
                  <a:pt x="3735" y="2695"/>
                </a:cubicBezTo>
                <a:cubicBezTo>
                  <a:pt x="3735" y="2784"/>
                  <a:pt x="3254" y="3250"/>
                  <a:pt x="3162" y="3250"/>
                </a:cubicBezTo>
                <a:cubicBezTo>
                  <a:pt x="3124" y="3250"/>
                  <a:pt x="3108" y="3264"/>
                  <a:pt x="3126" y="3282"/>
                </a:cubicBezTo>
                <a:cubicBezTo>
                  <a:pt x="3166" y="3322"/>
                  <a:pt x="2969" y="3539"/>
                  <a:pt x="2893" y="3539"/>
                </a:cubicBezTo>
                <a:cubicBezTo>
                  <a:pt x="2862" y="3539"/>
                  <a:pt x="2806" y="3598"/>
                  <a:pt x="2768" y="3670"/>
                </a:cubicBezTo>
                <a:cubicBezTo>
                  <a:pt x="2731" y="3743"/>
                  <a:pt x="2603" y="3930"/>
                  <a:pt x="2484" y="4084"/>
                </a:cubicBezTo>
                <a:cubicBezTo>
                  <a:pt x="2364" y="4238"/>
                  <a:pt x="2242" y="4406"/>
                  <a:pt x="2213" y="4458"/>
                </a:cubicBezTo>
                <a:cubicBezTo>
                  <a:pt x="2183" y="4510"/>
                  <a:pt x="2101" y="4614"/>
                  <a:pt x="2032" y="4686"/>
                </a:cubicBezTo>
                <a:cubicBezTo>
                  <a:pt x="1962" y="4759"/>
                  <a:pt x="1906" y="4832"/>
                  <a:pt x="1906" y="4849"/>
                </a:cubicBezTo>
                <a:cubicBezTo>
                  <a:pt x="1906" y="4867"/>
                  <a:pt x="1832" y="4996"/>
                  <a:pt x="1744" y="5135"/>
                </a:cubicBezTo>
                <a:cubicBezTo>
                  <a:pt x="1444" y="5606"/>
                  <a:pt x="820" y="6872"/>
                  <a:pt x="840" y="6966"/>
                </a:cubicBezTo>
                <a:cubicBezTo>
                  <a:pt x="845" y="6988"/>
                  <a:pt x="805" y="7079"/>
                  <a:pt x="750" y="7167"/>
                </a:cubicBezTo>
                <a:cubicBezTo>
                  <a:pt x="696" y="7255"/>
                  <a:pt x="657" y="7344"/>
                  <a:pt x="663" y="7366"/>
                </a:cubicBezTo>
                <a:cubicBezTo>
                  <a:pt x="680" y="7424"/>
                  <a:pt x="501" y="8071"/>
                  <a:pt x="454" y="8125"/>
                </a:cubicBezTo>
                <a:cubicBezTo>
                  <a:pt x="431" y="8150"/>
                  <a:pt x="413" y="8223"/>
                  <a:pt x="413" y="8285"/>
                </a:cubicBezTo>
                <a:cubicBezTo>
                  <a:pt x="413" y="8348"/>
                  <a:pt x="391" y="8440"/>
                  <a:pt x="363" y="8493"/>
                </a:cubicBezTo>
                <a:cubicBezTo>
                  <a:pt x="335" y="8545"/>
                  <a:pt x="305" y="8669"/>
                  <a:pt x="297" y="8767"/>
                </a:cubicBezTo>
                <a:cubicBezTo>
                  <a:pt x="272" y="9057"/>
                  <a:pt x="165" y="9756"/>
                  <a:pt x="135" y="9834"/>
                </a:cubicBezTo>
                <a:cubicBezTo>
                  <a:pt x="119" y="9873"/>
                  <a:pt x="113" y="10117"/>
                  <a:pt x="121" y="10375"/>
                </a:cubicBezTo>
                <a:cubicBezTo>
                  <a:pt x="133" y="10774"/>
                  <a:pt x="124" y="10847"/>
                  <a:pt x="56" y="10873"/>
                </a:cubicBezTo>
                <a:cubicBezTo>
                  <a:pt x="19" y="10887"/>
                  <a:pt x="0" y="10897"/>
                  <a:pt x="0" y="10912"/>
                </a:cubicBezTo>
                <a:cubicBezTo>
                  <a:pt x="0" y="10928"/>
                  <a:pt x="18" y="10950"/>
                  <a:pt x="55" y="10991"/>
                </a:cubicBezTo>
                <a:cubicBezTo>
                  <a:pt x="109" y="11051"/>
                  <a:pt x="124" y="11120"/>
                  <a:pt x="102" y="11217"/>
                </a:cubicBezTo>
                <a:cubicBezTo>
                  <a:pt x="85" y="11294"/>
                  <a:pt x="107" y="11577"/>
                  <a:pt x="150" y="11845"/>
                </a:cubicBezTo>
                <a:cubicBezTo>
                  <a:pt x="193" y="12113"/>
                  <a:pt x="214" y="12352"/>
                  <a:pt x="198" y="12377"/>
                </a:cubicBezTo>
                <a:cubicBezTo>
                  <a:pt x="182" y="12403"/>
                  <a:pt x="197" y="12469"/>
                  <a:pt x="230" y="12522"/>
                </a:cubicBezTo>
                <a:cubicBezTo>
                  <a:pt x="278" y="12598"/>
                  <a:pt x="278" y="12631"/>
                  <a:pt x="232" y="12677"/>
                </a:cubicBezTo>
                <a:cubicBezTo>
                  <a:pt x="186" y="12722"/>
                  <a:pt x="188" y="12751"/>
                  <a:pt x="239" y="12810"/>
                </a:cubicBezTo>
                <a:cubicBezTo>
                  <a:pt x="274" y="12851"/>
                  <a:pt x="331" y="13026"/>
                  <a:pt x="365" y="13198"/>
                </a:cubicBezTo>
                <a:cubicBezTo>
                  <a:pt x="496" y="13856"/>
                  <a:pt x="695" y="14535"/>
                  <a:pt x="793" y="14659"/>
                </a:cubicBezTo>
                <a:cubicBezTo>
                  <a:pt x="815" y="14688"/>
                  <a:pt x="849" y="14776"/>
                  <a:pt x="868" y="14855"/>
                </a:cubicBezTo>
                <a:cubicBezTo>
                  <a:pt x="886" y="14934"/>
                  <a:pt x="998" y="15196"/>
                  <a:pt x="1115" y="15435"/>
                </a:cubicBezTo>
                <a:cubicBezTo>
                  <a:pt x="1232" y="15675"/>
                  <a:pt x="1328" y="15894"/>
                  <a:pt x="1328" y="15922"/>
                </a:cubicBezTo>
                <a:cubicBezTo>
                  <a:pt x="1328" y="15950"/>
                  <a:pt x="1360" y="16000"/>
                  <a:pt x="1400" y="16032"/>
                </a:cubicBezTo>
                <a:cubicBezTo>
                  <a:pt x="1439" y="16065"/>
                  <a:pt x="1473" y="16125"/>
                  <a:pt x="1473" y="16164"/>
                </a:cubicBezTo>
                <a:cubicBezTo>
                  <a:pt x="1473" y="16202"/>
                  <a:pt x="1515" y="16289"/>
                  <a:pt x="1568" y="16356"/>
                </a:cubicBezTo>
                <a:cubicBezTo>
                  <a:pt x="1621" y="16423"/>
                  <a:pt x="1665" y="16516"/>
                  <a:pt x="1665" y="16563"/>
                </a:cubicBezTo>
                <a:cubicBezTo>
                  <a:pt x="1665" y="16610"/>
                  <a:pt x="1682" y="16657"/>
                  <a:pt x="1705" y="16665"/>
                </a:cubicBezTo>
                <a:cubicBezTo>
                  <a:pt x="1745" y="16682"/>
                  <a:pt x="2579" y="17704"/>
                  <a:pt x="2579" y="17737"/>
                </a:cubicBezTo>
                <a:cubicBezTo>
                  <a:pt x="2579" y="17820"/>
                  <a:pt x="3697" y="18938"/>
                  <a:pt x="3927" y="19085"/>
                </a:cubicBezTo>
                <a:cubicBezTo>
                  <a:pt x="4020" y="19144"/>
                  <a:pt x="4202" y="19291"/>
                  <a:pt x="4331" y="19412"/>
                </a:cubicBezTo>
                <a:cubicBezTo>
                  <a:pt x="4461" y="19533"/>
                  <a:pt x="4590" y="19644"/>
                  <a:pt x="4619" y="19659"/>
                </a:cubicBezTo>
                <a:cubicBezTo>
                  <a:pt x="4649" y="19674"/>
                  <a:pt x="4750" y="19733"/>
                  <a:pt x="4843" y="19790"/>
                </a:cubicBezTo>
                <a:cubicBezTo>
                  <a:pt x="4935" y="19846"/>
                  <a:pt x="5151" y="19968"/>
                  <a:pt x="5323" y="20060"/>
                </a:cubicBezTo>
                <a:cubicBezTo>
                  <a:pt x="5495" y="20152"/>
                  <a:pt x="5669" y="20252"/>
                  <a:pt x="5709" y="20281"/>
                </a:cubicBezTo>
                <a:cubicBezTo>
                  <a:pt x="5919" y="20436"/>
                  <a:pt x="6956" y="20867"/>
                  <a:pt x="7466" y="21011"/>
                </a:cubicBezTo>
                <a:cubicBezTo>
                  <a:pt x="7625" y="21056"/>
                  <a:pt x="7847" y="21122"/>
                  <a:pt x="7960" y="21158"/>
                </a:cubicBezTo>
                <a:cubicBezTo>
                  <a:pt x="8074" y="21193"/>
                  <a:pt x="8205" y="21222"/>
                  <a:pt x="8252" y="21222"/>
                </a:cubicBezTo>
                <a:cubicBezTo>
                  <a:pt x="8298" y="21222"/>
                  <a:pt x="8362" y="21247"/>
                  <a:pt x="8392" y="21277"/>
                </a:cubicBezTo>
                <a:cubicBezTo>
                  <a:pt x="8421" y="21307"/>
                  <a:pt x="8529" y="21340"/>
                  <a:pt x="8630" y="21350"/>
                </a:cubicBezTo>
                <a:cubicBezTo>
                  <a:pt x="8938" y="21380"/>
                  <a:pt x="9140" y="21410"/>
                  <a:pt x="9366" y="21459"/>
                </a:cubicBezTo>
                <a:cubicBezTo>
                  <a:pt x="9486" y="21485"/>
                  <a:pt x="9633" y="21494"/>
                  <a:pt x="9692" y="21479"/>
                </a:cubicBezTo>
                <a:cubicBezTo>
                  <a:pt x="9765" y="21462"/>
                  <a:pt x="9810" y="21479"/>
                  <a:pt x="9830" y="21532"/>
                </a:cubicBezTo>
                <a:cubicBezTo>
                  <a:pt x="9853" y="21592"/>
                  <a:pt x="9875" y="21598"/>
                  <a:pt x="9926" y="21556"/>
                </a:cubicBezTo>
                <a:cubicBezTo>
                  <a:pt x="9962" y="21526"/>
                  <a:pt x="10044" y="21514"/>
                  <a:pt x="10108" y="21530"/>
                </a:cubicBezTo>
                <a:cubicBezTo>
                  <a:pt x="10356" y="21593"/>
                  <a:pt x="11616" y="21568"/>
                  <a:pt x="12119" y="21491"/>
                </a:cubicBezTo>
                <a:cubicBezTo>
                  <a:pt x="12402" y="21448"/>
                  <a:pt x="12649" y="21417"/>
                  <a:pt x="12672" y="21421"/>
                </a:cubicBezTo>
                <a:cubicBezTo>
                  <a:pt x="12694" y="21426"/>
                  <a:pt x="12744" y="21419"/>
                  <a:pt x="12784" y="21404"/>
                </a:cubicBezTo>
                <a:cubicBezTo>
                  <a:pt x="12887" y="21368"/>
                  <a:pt x="13799" y="21158"/>
                  <a:pt x="13889" y="21151"/>
                </a:cubicBezTo>
                <a:cubicBezTo>
                  <a:pt x="13930" y="21147"/>
                  <a:pt x="14008" y="21123"/>
                  <a:pt x="14061" y="21095"/>
                </a:cubicBezTo>
                <a:cubicBezTo>
                  <a:pt x="14114" y="21067"/>
                  <a:pt x="14217" y="21029"/>
                  <a:pt x="14291" y="21011"/>
                </a:cubicBezTo>
                <a:cubicBezTo>
                  <a:pt x="14430" y="20978"/>
                  <a:pt x="14967" y="20751"/>
                  <a:pt x="15210" y="20622"/>
                </a:cubicBezTo>
                <a:cubicBezTo>
                  <a:pt x="15308" y="20570"/>
                  <a:pt x="15366" y="20562"/>
                  <a:pt x="15409" y="20598"/>
                </a:cubicBezTo>
                <a:cubicBezTo>
                  <a:pt x="15453" y="20634"/>
                  <a:pt x="15477" y="20629"/>
                  <a:pt x="15496" y="20579"/>
                </a:cubicBezTo>
                <a:cubicBezTo>
                  <a:pt x="15511" y="20541"/>
                  <a:pt x="15713" y="20408"/>
                  <a:pt x="15946" y="20281"/>
                </a:cubicBezTo>
                <a:cubicBezTo>
                  <a:pt x="16523" y="19969"/>
                  <a:pt x="16977" y="19692"/>
                  <a:pt x="17093" y="19580"/>
                </a:cubicBezTo>
                <a:cubicBezTo>
                  <a:pt x="17146" y="19529"/>
                  <a:pt x="17391" y="19328"/>
                  <a:pt x="17637" y="19133"/>
                </a:cubicBezTo>
                <a:cubicBezTo>
                  <a:pt x="18213" y="18675"/>
                  <a:pt x="19139" y="17770"/>
                  <a:pt x="19139" y="17666"/>
                </a:cubicBezTo>
                <a:cubicBezTo>
                  <a:pt x="19139" y="17622"/>
                  <a:pt x="19185" y="17545"/>
                  <a:pt x="19241" y="17494"/>
                </a:cubicBezTo>
                <a:cubicBezTo>
                  <a:pt x="19297" y="17444"/>
                  <a:pt x="19407" y="17310"/>
                  <a:pt x="19485" y="17198"/>
                </a:cubicBezTo>
                <a:cubicBezTo>
                  <a:pt x="19562" y="17086"/>
                  <a:pt x="19655" y="16994"/>
                  <a:pt x="19693" y="16994"/>
                </a:cubicBezTo>
                <a:cubicBezTo>
                  <a:pt x="19730" y="16994"/>
                  <a:pt x="19752" y="16966"/>
                  <a:pt x="19739" y="16933"/>
                </a:cubicBezTo>
                <a:cubicBezTo>
                  <a:pt x="19726" y="16899"/>
                  <a:pt x="19769" y="16798"/>
                  <a:pt x="19836" y="16708"/>
                </a:cubicBezTo>
                <a:cubicBezTo>
                  <a:pt x="19902" y="16618"/>
                  <a:pt x="19957" y="16523"/>
                  <a:pt x="19957" y="16500"/>
                </a:cubicBezTo>
                <a:cubicBezTo>
                  <a:pt x="19957" y="16477"/>
                  <a:pt x="20008" y="16391"/>
                  <a:pt x="20071" y="16306"/>
                </a:cubicBezTo>
                <a:cubicBezTo>
                  <a:pt x="20313" y="15983"/>
                  <a:pt x="20632" y="15361"/>
                  <a:pt x="20632" y="15212"/>
                </a:cubicBezTo>
                <a:cubicBezTo>
                  <a:pt x="20632" y="15164"/>
                  <a:pt x="20654" y="15111"/>
                  <a:pt x="20683" y="15093"/>
                </a:cubicBezTo>
                <a:cubicBezTo>
                  <a:pt x="20728" y="15065"/>
                  <a:pt x="20906" y="14703"/>
                  <a:pt x="20923" y="14603"/>
                </a:cubicBezTo>
                <a:cubicBezTo>
                  <a:pt x="20927" y="14584"/>
                  <a:pt x="20954" y="14523"/>
                  <a:pt x="20983" y="14470"/>
                </a:cubicBezTo>
                <a:cubicBezTo>
                  <a:pt x="21012" y="14418"/>
                  <a:pt x="21041" y="14354"/>
                  <a:pt x="21046" y="14327"/>
                </a:cubicBezTo>
                <a:cubicBezTo>
                  <a:pt x="21081" y="14153"/>
                  <a:pt x="21180" y="13783"/>
                  <a:pt x="21213" y="13703"/>
                </a:cubicBezTo>
                <a:cubicBezTo>
                  <a:pt x="21305" y="13476"/>
                  <a:pt x="21458" y="12769"/>
                  <a:pt x="21472" y="12502"/>
                </a:cubicBezTo>
                <a:cubicBezTo>
                  <a:pt x="21481" y="12342"/>
                  <a:pt x="21512" y="12024"/>
                  <a:pt x="21542" y="11792"/>
                </a:cubicBezTo>
                <a:cubicBezTo>
                  <a:pt x="21572" y="11560"/>
                  <a:pt x="21594" y="11267"/>
                  <a:pt x="21590" y="11142"/>
                </a:cubicBezTo>
                <a:cubicBezTo>
                  <a:pt x="21585" y="11017"/>
                  <a:pt x="21587" y="10653"/>
                  <a:pt x="21593" y="10332"/>
                </a:cubicBezTo>
                <a:cubicBezTo>
                  <a:pt x="21600" y="9965"/>
                  <a:pt x="21583" y="9711"/>
                  <a:pt x="21549" y="9646"/>
                </a:cubicBezTo>
                <a:cubicBezTo>
                  <a:pt x="21518" y="9590"/>
                  <a:pt x="21505" y="9524"/>
                  <a:pt x="21520" y="9500"/>
                </a:cubicBezTo>
                <a:cubicBezTo>
                  <a:pt x="21560" y="9435"/>
                  <a:pt x="21453" y="8744"/>
                  <a:pt x="21353" y="8416"/>
                </a:cubicBezTo>
                <a:cubicBezTo>
                  <a:pt x="21257" y="8104"/>
                  <a:pt x="21187" y="7769"/>
                  <a:pt x="21203" y="7703"/>
                </a:cubicBezTo>
                <a:cubicBezTo>
                  <a:pt x="21208" y="7680"/>
                  <a:pt x="21191" y="7636"/>
                  <a:pt x="21165" y="7604"/>
                </a:cubicBezTo>
                <a:cubicBezTo>
                  <a:pt x="21137" y="7571"/>
                  <a:pt x="21135" y="7520"/>
                  <a:pt x="21160" y="7480"/>
                </a:cubicBezTo>
                <a:cubicBezTo>
                  <a:pt x="21189" y="7433"/>
                  <a:pt x="21173" y="7390"/>
                  <a:pt x="21107" y="7344"/>
                </a:cubicBezTo>
                <a:cubicBezTo>
                  <a:pt x="21055" y="7307"/>
                  <a:pt x="21020" y="7252"/>
                  <a:pt x="21031" y="7222"/>
                </a:cubicBezTo>
                <a:cubicBezTo>
                  <a:pt x="21041" y="7191"/>
                  <a:pt x="20999" y="7086"/>
                  <a:pt x="20937" y="6987"/>
                </a:cubicBezTo>
                <a:cubicBezTo>
                  <a:pt x="20875" y="6888"/>
                  <a:pt x="20790" y="6704"/>
                  <a:pt x="20749" y="6578"/>
                </a:cubicBezTo>
                <a:cubicBezTo>
                  <a:pt x="20709" y="6453"/>
                  <a:pt x="20656" y="6306"/>
                  <a:pt x="20633" y="6253"/>
                </a:cubicBezTo>
                <a:cubicBezTo>
                  <a:pt x="20585" y="6142"/>
                  <a:pt x="20527" y="5971"/>
                  <a:pt x="20531" y="5954"/>
                </a:cubicBezTo>
                <a:cubicBezTo>
                  <a:pt x="20533" y="5947"/>
                  <a:pt x="20494" y="5901"/>
                  <a:pt x="20444" y="5852"/>
                </a:cubicBezTo>
                <a:cubicBezTo>
                  <a:pt x="20395" y="5802"/>
                  <a:pt x="20265" y="5575"/>
                  <a:pt x="20154" y="5348"/>
                </a:cubicBezTo>
                <a:cubicBezTo>
                  <a:pt x="19790" y="4601"/>
                  <a:pt x="18319" y="2794"/>
                  <a:pt x="18128" y="2859"/>
                </a:cubicBezTo>
                <a:cubicBezTo>
                  <a:pt x="18101" y="2867"/>
                  <a:pt x="18066" y="2837"/>
                  <a:pt x="18049" y="2792"/>
                </a:cubicBezTo>
                <a:cubicBezTo>
                  <a:pt x="17980" y="2611"/>
                  <a:pt x="17432" y="2173"/>
                  <a:pt x="17327" y="2214"/>
                </a:cubicBezTo>
                <a:cubicBezTo>
                  <a:pt x="17217" y="2256"/>
                  <a:pt x="17150" y="2196"/>
                  <a:pt x="17216" y="2117"/>
                </a:cubicBezTo>
                <a:cubicBezTo>
                  <a:pt x="17260" y="2064"/>
                  <a:pt x="17254" y="2043"/>
                  <a:pt x="17183" y="2018"/>
                </a:cubicBezTo>
                <a:cubicBezTo>
                  <a:pt x="17134" y="2001"/>
                  <a:pt x="17038" y="1937"/>
                  <a:pt x="16972" y="1877"/>
                </a:cubicBezTo>
                <a:cubicBezTo>
                  <a:pt x="16906" y="1817"/>
                  <a:pt x="16701" y="1688"/>
                  <a:pt x="16515" y="1591"/>
                </a:cubicBezTo>
                <a:cubicBezTo>
                  <a:pt x="16139" y="1394"/>
                  <a:pt x="16000" y="1288"/>
                  <a:pt x="16038" y="1227"/>
                </a:cubicBezTo>
                <a:cubicBezTo>
                  <a:pt x="16052" y="1204"/>
                  <a:pt x="16029" y="1199"/>
                  <a:pt x="15987" y="1215"/>
                </a:cubicBezTo>
                <a:cubicBezTo>
                  <a:pt x="15945" y="1231"/>
                  <a:pt x="15871" y="1208"/>
                  <a:pt x="15823" y="1165"/>
                </a:cubicBezTo>
                <a:cubicBezTo>
                  <a:pt x="15776" y="1123"/>
                  <a:pt x="15723" y="1102"/>
                  <a:pt x="15706" y="1120"/>
                </a:cubicBezTo>
                <a:cubicBezTo>
                  <a:pt x="15688" y="1137"/>
                  <a:pt x="15636" y="1119"/>
                  <a:pt x="15590" y="1079"/>
                </a:cubicBezTo>
                <a:cubicBezTo>
                  <a:pt x="15543" y="1038"/>
                  <a:pt x="15444" y="991"/>
                  <a:pt x="15370" y="973"/>
                </a:cubicBezTo>
                <a:cubicBezTo>
                  <a:pt x="15296" y="956"/>
                  <a:pt x="15112" y="884"/>
                  <a:pt x="14961" y="813"/>
                </a:cubicBezTo>
                <a:cubicBezTo>
                  <a:pt x="14809" y="743"/>
                  <a:pt x="14665" y="683"/>
                  <a:pt x="14639" y="681"/>
                </a:cubicBezTo>
                <a:cubicBezTo>
                  <a:pt x="14612" y="678"/>
                  <a:pt x="14558" y="657"/>
                  <a:pt x="14519" y="633"/>
                </a:cubicBezTo>
                <a:cubicBezTo>
                  <a:pt x="14419" y="570"/>
                  <a:pt x="14235" y="557"/>
                  <a:pt x="14202" y="611"/>
                </a:cubicBezTo>
                <a:cubicBezTo>
                  <a:pt x="14187" y="636"/>
                  <a:pt x="14154" y="645"/>
                  <a:pt x="14129" y="629"/>
                </a:cubicBezTo>
                <a:cubicBezTo>
                  <a:pt x="14104" y="614"/>
                  <a:pt x="14094" y="581"/>
                  <a:pt x="14108" y="558"/>
                </a:cubicBezTo>
                <a:cubicBezTo>
                  <a:pt x="14123" y="535"/>
                  <a:pt x="14043" y="491"/>
                  <a:pt x="13930" y="461"/>
                </a:cubicBezTo>
                <a:cubicBezTo>
                  <a:pt x="13816" y="431"/>
                  <a:pt x="13622" y="375"/>
                  <a:pt x="13498" y="339"/>
                </a:cubicBezTo>
                <a:cubicBezTo>
                  <a:pt x="13374" y="302"/>
                  <a:pt x="13237" y="270"/>
                  <a:pt x="13193" y="270"/>
                </a:cubicBezTo>
                <a:cubicBezTo>
                  <a:pt x="13149" y="270"/>
                  <a:pt x="13054" y="230"/>
                  <a:pt x="12982" y="179"/>
                </a:cubicBezTo>
                <a:cubicBezTo>
                  <a:pt x="12894" y="116"/>
                  <a:pt x="12829" y="100"/>
                  <a:pt x="12782" y="129"/>
                </a:cubicBezTo>
                <a:cubicBezTo>
                  <a:pt x="12725" y="165"/>
                  <a:pt x="12533" y="158"/>
                  <a:pt x="12124" y="105"/>
                </a:cubicBezTo>
                <a:cubicBezTo>
                  <a:pt x="12092" y="101"/>
                  <a:pt x="12052" y="84"/>
                  <a:pt x="12034" y="66"/>
                </a:cubicBezTo>
                <a:cubicBezTo>
                  <a:pt x="12017" y="49"/>
                  <a:pt x="11965" y="54"/>
                  <a:pt x="11920" y="78"/>
                </a:cubicBezTo>
                <a:cubicBezTo>
                  <a:pt x="11863" y="108"/>
                  <a:pt x="11803" y="98"/>
                  <a:pt x="11731" y="48"/>
                </a:cubicBezTo>
                <a:cubicBezTo>
                  <a:pt x="11700" y="26"/>
                  <a:pt x="11665" y="12"/>
                  <a:pt x="11632" y="5"/>
                </a:cubicBezTo>
                <a:close/>
              </a:path>
            </a:pathLst>
          </a:cu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4_Briefing">
  <a:themeElements>
    <a:clrScheme name="24_Briefing">
      <a:dk1>
        <a:srgbClr val="002C3A"/>
      </a:dk1>
      <a:lt1>
        <a:srgbClr val="54818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Graphik"/>
        <a:ea typeface="Graphik"/>
        <a:cs typeface="Graphik"/>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4_Briefing">
  <a:themeElements>
    <a:clrScheme name="24_Briefing">
      <a:dk1>
        <a:srgbClr val="000000"/>
      </a:dk1>
      <a:lt1>
        <a:srgbClr val="FFFFFF"/>
      </a:lt1>
      <a:dk2>
        <a:srgbClr val="5E5E5E"/>
      </a:dk2>
      <a:lt2>
        <a:srgbClr val="D5D5D5"/>
      </a:lt2>
      <a:accent1>
        <a:srgbClr val="54818F"/>
      </a:accent1>
      <a:accent2>
        <a:srgbClr val="308C8B"/>
      </a:accent2>
      <a:accent3>
        <a:srgbClr val="7A9105"/>
      </a:accent3>
      <a:accent4>
        <a:srgbClr val="C26E6A"/>
      </a:accent4>
      <a:accent5>
        <a:srgbClr val="E4E942"/>
      </a:accent5>
      <a:accent6>
        <a:srgbClr val="5B516A"/>
      </a:accent6>
      <a:hlink>
        <a:srgbClr val="0000FF"/>
      </a:hlink>
      <a:folHlink>
        <a:srgbClr val="FF00FF"/>
      </a:folHlink>
    </a:clrScheme>
    <a:fontScheme name="24_Briefing">
      <a:majorFont>
        <a:latin typeface="Graphik"/>
        <a:ea typeface="Graphik"/>
        <a:cs typeface="Graphik"/>
      </a:majorFont>
      <a:minorFont>
        <a:latin typeface="Graphik"/>
        <a:ea typeface="Graphik"/>
        <a:cs typeface="Graphik"/>
      </a:minorFont>
    </a:fontScheme>
    <a:fmtScheme name="24_Brief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76200" cap="flat">
          <a:solidFill>
            <a:schemeClr val="accent6">
              <a:hueOff val="61929"/>
              <a:satOff val="10820"/>
              <a:lumOff val="-8848"/>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355600" rtl="0" fontAlgn="auto" latinLnBrk="0" hangingPunct="0">
          <a:lnSpc>
            <a:spcPct val="100000"/>
          </a:lnSpc>
          <a:spcBef>
            <a:spcPts val="0"/>
          </a:spcBef>
          <a:spcAft>
            <a:spcPts val="0"/>
          </a:spcAft>
          <a:buClrTx/>
          <a:buSzTx/>
          <a:buFontTx/>
          <a:buNone/>
          <a:tabLst/>
          <a:defRPr b="0" baseline="0" cap="none" i="0" spc="44" strike="noStrike" sz="2200" u="none" kumimoji="0" normalizeH="0">
            <a:ln>
              <a:noFill/>
            </a:ln>
            <a:solidFill>
              <a:schemeClr val="accent1">
                <a:satOff val="74278"/>
                <a:lumOff val="-33241"/>
              </a:schemeClr>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